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5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Pearson" userId="36268599-4451-4a3a-bbd5-b03a0cdc3b1a" providerId="ADAL" clId="{219B49EA-537B-424A-B743-1199C7361204}"/>
    <pc:docChg chg="undo custSel modSld">
      <pc:chgData name="Tony Pearson" userId="36268599-4451-4a3a-bbd5-b03a0cdc3b1a" providerId="ADAL" clId="{219B49EA-537B-424A-B743-1199C7361204}" dt="2020-09-03T12:54:20.998" v="455" actId="1076"/>
      <pc:docMkLst>
        <pc:docMk/>
      </pc:docMkLst>
      <pc:sldChg chg="modSp">
        <pc:chgData name="Tony Pearson" userId="36268599-4451-4a3a-bbd5-b03a0cdc3b1a" providerId="ADAL" clId="{219B49EA-537B-424A-B743-1199C7361204}" dt="2020-09-03T12:46:51.568" v="450" actId="20577"/>
        <pc:sldMkLst>
          <pc:docMk/>
          <pc:sldMk cId="3905255544" sldId="256"/>
        </pc:sldMkLst>
        <pc:spChg chg="mod">
          <ac:chgData name="Tony Pearson" userId="36268599-4451-4a3a-bbd5-b03a0cdc3b1a" providerId="ADAL" clId="{219B49EA-537B-424A-B743-1199C7361204}" dt="2020-09-03T12:46:47.480" v="449" actId="20577"/>
          <ac:spMkLst>
            <pc:docMk/>
            <pc:sldMk cId="3905255544" sldId="256"/>
            <ac:spMk id="5" creationId="{F1089D37-E880-4DD4-A960-D7E4FA7DB476}"/>
          </ac:spMkLst>
        </pc:spChg>
        <pc:spChg chg="mod">
          <ac:chgData name="Tony Pearson" userId="36268599-4451-4a3a-bbd5-b03a0cdc3b1a" providerId="ADAL" clId="{219B49EA-537B-424A-B743-1199C7361204}" dt="2020-09-03T12:46:51.568" v="450" actId="20577"/>
          <ac:spMkLst>
            <pc:docMk/>
            <pc:sldMk cId="3905255544" sldId="256"/>
            <ac:spMk id="6" creationId="{E0C095A2-AE46-4979-97B4-3A369979A790}"/>
          </ac:spMkLst>
        </pc:spChg>
      </pc:sldChg>
      <pc:sldChg chg="addSp delSp modSp">
        <pc:chgData name="Tony Pearson" userId="36268599-4451-4a3a-bbd5-b03a0cdc3b1a" providerId="ADAL" clId="{219B49EA-537B-424A-B743-1199C7361204}" dt="2020-09-03T12:54:20.998" v="455" actId="1076"/>
        <pc:sldMkLst>
          <pc:docMk/>
          <pc:sldMk cId="3874961822" sldId="257"/>
        </pc:sldMkLst>
        <pc:spChg chg="mod">
          <ac:chgData name="Tony Pearson" userId="36268599-4451-4a3a-bbd5-b03a0cdc3b1a" providerId="ADAL" clId="{219B49EA-537B-424A-B743-1199C7361204}" dt="2020-09-03T12:31:15.569" v="13" actId="20577"/>
          <ac:spMkLst>
            <pc:docMk/>
            <pc:sldMk cId="3874961822" sldId="257"/>
            <ac:spMk id="4" creationId="{95BDF186-4A8A-4B27-928C-F2A9F4FD2C1E}"/>
          </ac:spMkLst>
        </pc:spChg>
        <pc:spChg chg="mod">
          <ac:chgData name="Tony Pearson" userId="36268599-4451-4a3a-bbd5-b03a0cdc3b1a" providerId="ADAL" clId="{219B49EA-537B-424A-B743-1199C7361204}" dt="2020-09-03T12:46:39.336" v="447" actId="20577"/>
          <ac:spMkLst>
            <pc:docMk/>
            <pc:sldMk cId="3874961822" sldId="257"/>
            <ac:spMk id="5" creationId="{F1089D37-E880-4DD4-A960-D7E4FA7DB476}"/>
          </ac:spMkLst>
        </pc:spChg>
        <pc:spChg chg="mod">
          <ac:chgData name="Tony Pearson" userId="36268599-4451-4a3a-bbd5-b03a0cdc3b1a" providerId="ADAL" clId="{219B49EA-537B-424A-B743-1199C7361204}" dt="2020-09-03T12:46:42.976" v="448" actId="20577"/>
          <ac:spMkLst>
            <pc:docMk/>
            <pc:sldMk cId="3874961822" sldId="257"/>
            <ac:spMk id="6" creationId="{E0C095A2-AE46-4979-97B4-3A369979A790}"/>
          </ac:spMkLst>
        </pc:spChg>
        <pc:spChg chg="mod topLvl">
          <ac:chgData name="Tony Pearson" userId="36268599-4451-4a3a-bbd5-b03a0cdc3b1a" providerId="ADAL" clId="{219B49EA-537B-424A-B743-1199C7361204}" dt="2020-09-03T12:35:10.796" v="59" actId="165"/>
          <ac:spMkLst>
            <pc:docMk/>
            <pc:sldMk cId="3874961822" sldId="257"/>
            <ac:spMk id="12" creationId="{FA0A0797-D2CB-403F-B611-858CA9B8FDAB}"/>
          </ac:spMkLst>
        </pc:spChg>
        <pc:spChg chg="mod topLvl">
          <ac:chgData name="Tony Pearson" userId="36268599-4451-4a3a-bbd5-b03a0cdc3b1a" providerId="ADAL" clId="{219B49EA-537B-424A-B743-1199C7361204}" dt="2020-09-03T12:35:10.796" v="59" actId="165"/>
          <ac:spMkLst>
            <pc:docMk/>
            <pc:sldMk cId="3874961822" sldId="257"/>
            <ac:spMk id="13" creationId="{D8589C74-1BA1-4129-8F94-D2BC4561F7C1}"/>
          </ac:spMkLst>
        </pc:spChg>
        <pc:spChg chg="mod topLvl">
          <ac:chgData name="Tony Pearson" userId="36268599-4451-4a3a-bbd5-b03a0cdc3b1a" providerId="ADAL" clId="{219B49EA-537B-424A-B743-1199C7361204}" dt="2020-09-03T12:35:10.796" v="59" actId="165"/>
          <ac:spMkLst>
            <pc:docMk/>
            <pc:sldMk cId="3874961822" sldId="257"/>
            <ac:spMk id="14" creationId="{2D213F17-4C22-44AA-AA1A-4E109066315D}"/>
          </ac:spMkLst>
        </pc:spChg>
        <pc:spChg chg="mod">
          <ac:chgData name="Tony Pearson" userId="36268599-4451-4a3a-bbd5-b03a0cdc3b1a" providerId="ADAL" clId="{219B49EA-537B-424A-B743-1199C7361204}" dt="2020-09-03T12:37:13.279" v="189" actId="1038"/>
          <ac:spMkLst>
            <pc:docMk/>
            <pc:sldMk cId="3874961822" sldId="257"/>
            <ac:spMk id="20" creationId="{05ED32CE-8B5F-4A2A-92AB-A30FBE677B63}"/>
          </ac:spMkLst>
        </pc:spChg>
        <pc:spChg chg="mod">
          <ac:chgData name="Tony Pearson" userId="36268599-4451-4a3a-bbd5-b03a0cdc3b1a" providerId="ADAL" clId="{219B49EA-537B-424A-B743-1199C7361204}" dt="2020-09-03T12:37:06.296" v="165" actId="1038"/>
          <ac:spMkLst>
            <pc:docMk/>
            <pc:sldMk cId="3874961822" sldId="257"/>
            <ac:spMk id="21" creationId="{D39501B0-0782-4E65-8439-08BCA397F48B}"/>
          </ac:spMkLst>
        </pc:spChg>
        <pc:spChg chg="mod">
          <ac:chgData name="Tony Pearson" userId="36268599-4451-4a3a-bbd5-b03a0cdc3b1a" providerId="ADAL" clId="{219B49EA-537B-424A-B743-1199C7361204}" dt="2020-09-03T12:36:55.933" v="134" actId="1038"/>
          <ac:spMkLst>
            <pc:docMk/>
            <pc:sldMk cId="3874961822" sldId="257"/>
            <ac:spMk id="22" creationId="{8524BA09-F7A1-41E3-A8DB-BE01D70C7E73}"/>
          </ac:spMkLst>
        </pc:spChg>
        <pc:spChg chg="del">
          <ac:chgData name="Tony Pearson" userId="36268599-4451-4a3a-bbd5-b03a0cdc3b1a" providerId="ADAL" clId="{219B49EA-537B-424A-B743-1199C7361204}" dt="2020-09-03T12:37:25.489" v="190" actId="478"/>
          <ac:spMkLst>
            <pc:docMk/>
            <pc:sldMk cId="3874961822" sldId="257"/>
            <ac:spMk id="26" creationId="{F7F0F3E7-64AD-468F-913C-26550ED66FE6}"/>
          </ac:spMkLst>
        </pc:spChg>
        <pc:spChg chg="mod topLvl">
          <ac:chgData name="Tony Pearson" userId="36268599-4451-4a3a-bbd5-b03a0cdc3b1a" providerId="ADAL" clId="{219B49EA-537B-424A-B743-1199C7361204}" dt="2020-09-03T12:54:20.998" v="455" actId="1076"/>
          <ac:spMkLst>
            <pc:docMk/>
            <pc:sldMk cId="3874961822" sldId="257"/>
            <ac:spMk id="30" creationId="{68A86724-754B-4425-824C-51C25B762171}"/>
          </ac:spMkLst>
        </pc:spChg>
        <pc:spChg chg="del">
          <ac:chgData name="Tony Pearson" userId="36268599-4451-4a3a-bbd5-b03a0cdc3b1a" providerId="ADAL" clId="{219B49EA-537B-424A-B743-1199C7361204}" dt="2020-09-03T12:38:00.003" v="213" actId="478"/>
          <ac:spMkLst>
            <pc:docMk/>
            <pc:sldMk cId="3874961822" sldId="257"/>
            <ac:spMk id="31" creationId="{B8ECC763-8C25-4C4A-BE96-511576680D3C}"/>
          </ac:spMkLst>
        </pc:spChg>
        <pc:spChg chg="mod">
          <ac:chgData name="Tony Pearson" userId="36268599-4451-4a3a-bbd5-b03a0cdc3b1a" providerId="ADAL" clId="{219B49EA-537B-424A-B743-1199C7361204}" dt="2020-09-03T12:37:35.831" v="212" actId="1036"/>
          <ac:spMkLst>
            <pc:docMk/>
            <pc:sldMk cId="3874961822" sldId="257"/>
            <ac:spMk id="33" creationId="{7BC6ABE8-76F2-4E15-88A3-519242B5B4B0}"/>
          </ac:spMkLst>
        </pc:spChg>
        <pc:spChg chg="mod">
          <ac:chgData name="Tony Pearson" userId="36268599-4451-4a3a-bbd5-b03a0cdc3b1a" providerId="ADAL" clId="{219B49EA-537B-424A-B743-1199C7361204}" dt="2020-09-03T12:47:43.173" v="451" actId="1076"/>
          <ac:spMkLst>
            <pc:docMk/>
            <pc:sldMk cId="3874961822" sldId="257"/>
            <ac:spMk id="38" creationId="{9500C0CF-1998-4991-87F7-D6A85C541DA4}"/>
          </ac:spMkLst>
        </pc:spChg>
        <pc:spChg chg="del">
          <ac:chgData name="Tony Pearson" userId="36268599-4451-4a3a-bbd5-b03a0cdc3b1a" providerId="ADAL" clId="{219B49EA-537B-424A-B743-1199C7361204}" dt="2020-09-03T12:42:23.097" v="361" actId="478"/>
          <ac:spMkLst>
            <pc:docMk/>
            <pc:sldMk cId="3874961822" sldId="257"/>
            <ac:spMk id="39" creationId="{6EF7C499-8888-40A3-A934-0401E2EB7AD6}"/>
          </ac:spMkLst>
        </pc:spChg>
        <pc:spChg chg="add mod">
          <ac:chgData name="Tony Pearson" userId="36268599-4451-4a3a-bbd5-b03a0cdc3b1a" providerId="ADAL" clId="{219B49EA-537B-424A-B743-1199C7361204}" dt="2020-09-03T12:42:02.639" v="360" actId="1076"/>
          <ac:spMkLst>
            <pc:docMk/>
            <pc:sldMk cId="3874961822" sldId="257"/>
            <ac:spMk id="46" creationId="{4D8F07CC-8342-43BA-AC40-8C3CFE9251F0}"/>
          </ac:spMkLst>
        </pc:spChg>
        <pc:spChg chg="add mod">
          <ac:chgData name="Tony Pearson" userId="36268599-4451-4a3a-bbd5-b03a0cdc3b1a" providerId="ADAL" clId="{219B49EA-537B-424A-B743-1199C7361204}" dt="2020-09-03T12:41:50.893" v="359" actId="1076"/>
          <ac:spMkLst>
            <pc:docMk/>
            <pc:sldMk cId="3874961822" sldId="257"/>
            <ac:spMk id="47" creationId="{B84A37A9-23E3-493C-B948-A94AE13CA9E5}"/>
          </ac:spMkLst>
        </pc:spChg>
        <pc:spChg chg="add mod">
          <ac:chgData name="Tony Pearson" userId="36268599-4451-4a3a-bbd5-b03a0cdc3b1a" providerId="ADAL" clId="{219B49EA-537B-424A-B743-1199C7361204}" dt="2020-09-03T12:47:53.086" v="452" actId="1076"/>
          <ac:spMkLst>
            <pc:docMk/>
            <pc:sldMk cId="3874961822" sldId="257"/>
            <ac:spMk id="49" creationId="{C7BF1FF1-2A65-4DB3-BD7A-C18A52D844EB}"/>
          </ac:spMkLst>
        </pc:spChg>
        <pc:grpChg chg="del">
          <ac:chgData name="Tony Pearson" userId="36268599-4451-4a3a-bbd5-b03a0cdc3b1a" providerId="ADAL" clId="{219B49EA-537B-424A-B743-1199C7361204}" dt="2020-09-03T12:32:04.657" v="14" actId="165"/>
          <ac:grpSpMkLst>
            <pc:docMk/>
            <pc:sldMk cId="3874961822" sldId="257"/>
            <ac:grpSpMk id="15" creationId="{403FFFCD-6095-489F-9D64-8027BB6DADE4}"/>
          </ac:grpSpMkLst>
        </pc:grpChg>
        <pc:grpChg chg="add del mod">
          <ac:chgData name="Tony Pearson" userId="36268599-4451-4a3a-bbd5-b03a0cdc3b1a" providerId="ADAL" clId="{219B49EA-537B-424A-B743-1199C7361204}" dt="2020-09-03T12:35:10.796" v="59" actId="165"/>
          <ac:grpSpMkLst>
            <pc:docMk/>
            <pc:sldMk cId="3874961822" sldId="257"/>
            <ac:grpSpMk id="16" creationId="{4CB4C1F7-4579-4436-941C-B7E84503B86B}"/>
          </ac:grpSpMkLst>
        </pc:grpChg>
        <pc:grpChg chg="add del mod">
          <ac:chgData name="Tony Pearson" userId="36268599-4451-4a3a-bbd5-b03a0cdc3b1a" providerId="ADAL" clId="{219B49EA-537B-424A-B743-1199C7361204}" dt="2020-09-03T12:39:38.622" v="231" actId="165"/>
          <ac:grpSpMkLst>
            <pc:docMk/>
            <pc:sldMk cId="3874961822" sldId="257"/>
            <ac:grpSpMk id="24" creationId="{27293256-5024-4476-AA94-A40BC66FA364}"/>
          </ac:grpSpMkLst>
        </pc:grpChg>
        <pc:grpChg chg="del">
          <ac:chgData name="Tony Pearson" userId="36268599-4451-4a3a-bbd5-b03a0cdc3b1a" providerId="ADAL" clId="{219B49EA-537B-424A-B743-1199C7361204}" dt="2020-09-03T12:38:07.925" v="214" actId="165"/>
          <ac:grpSpMkLst>
            <pc:docMk/>
            <pc:sldMk cId="3874961822" sldId="257"/>
            <ac:grpSpMk id="34" creationId="{50417454-B023-479A-9F45-D74DD1D0E0B2}"/>
          </ac:grpSpMkLst>
        </pc:grpChg>
        <pc:cxnChg chg="mod topLvl">
          <ac:chgData name="Tony Pearson" userId="36268599-4451-4a3a-bbd5-b03a0cdc3b1a" providerId="ADAL" clId="{219B49EA-537B-424A-B743-1199C7361204}" dt="2020-09-03T12:39:38.622" v="231" actId="165"/>
          <ac:cxnSpMkLst>
            <pc:docMk/>
            <pc:sldMk cId="3874961822" sldId="257"/>
            <ac:cxnSpMk id="8" creationId="{3BDB6C66-C08B-44D1-934A-B85A3D89ED5E}"/>
          </ac:cxnSpMkLst>
        </pc:cxnChg>
        <pc:cxnChg chg="mod topLvl">
          <ac:chgData name="Tony Pearson" userId="36268599-4451-4a3a-bbd5-b03a0cdc3b1a" providerId="ADAL" clId="{219B49EA-537B-424A-B743-1199C7361204}" dt="2020-09-03T12:39:38.622" v="231" actId="165"/>
          <ac:cxnSpMkLst>
            <pc:docMk/>
            <pc:sldMk cId="3874961822" sldId="257"/>
            <ac:cxnSpMk id="9" creationId="{6A82320A-63BC-4517-8EAC-6A7FD99D7DF3}"/>
          </ac:cxnSpMkLst>
        </pc:cxnChg>
        <pc:cxnChg chg="mod topLvl">
          <ac:chgData name="Tony Pearson" userId="36268599-4451-4a3a-bbd5-b03a0cdc3b1a" providerId="ADAL" clId="{219B49EA-537B-424A-B743-1199C7361204}" dt="2020-09-03T12:39:38.622" v="231" actId="165"/>
          <ac:cxnSpMkLst>
            <pc:docMk/>
            <pc:sldMk cId="3874961822" sldId="257"/>
            <ac:cxnSpMk id="10" creationId="{BF9ED5F2-426B-4383-908A-EAC4283DF115}"/>
          </ac:cxnSpMkLst>
        </pc:cxnChg>
        <pc:cxnChg chg="del">
          <ac:chgData name="Tony Pearson" userId="36268599-4451-4a3a-bbd5-b03a0cdc3b1a" providerId="ADAL" clId="{219B49EA-537B-424A-B743-1199C7361204}" dt="2020-09-03T12:35:33.566" v="63" actId="478"/>
          <ac:cxnSpMkLst>
            <pc:docMk/>
            <pc:sldMk cId="3874961822" sldId="257"/>
            <ac:cxnSpMk id="17" creationId="{EC2B0FA1-DF30-4E78-A372-A5B3AE7457B1}"/>
          </ac:cxnSpMkLst>
        </pc:cxnChg>
        <pc:cxnChg chg="del">
          <ac:chgData name="Tony Pearson" userId="36268599-4451-4a3a-bbd5-b03a0cdc3b1a" providerId="ADAL" clId="{219B49EA-537B-424A-B743-1199C7361204}" dt="2020-09-03T12:35:30.103" v="62" actId="478"/>
          <ac:cxnSpMkLst>
            <pc:docMk/>
            <pc:sldMk cId="3874961822" sldId="257"/>
            <ac:cxnSpMk id="18" creationId="{41239575-1BCE-47C4-9A37-0C4D485F102D}"/>
          </ac:cxnSpMkLst>
        </pc:cxnChg>
        <pc:cxnChg chg="del">
          <ac:chgData name="Tony Pearson" userId="36268599-4451-4a3a-bbd5-b03a0cdc3b1a" providerId="ADAL" clId="{219B49EA-537B-424A-B743-1199C7361204}" dt="2020-09-03T12:35:26.905" v="61" actId="478"/>
          <ac:cxnSpMkLst>
            <pc:docMk/>
            <pc:sldMk cId="3874961822" sldId="257"/>
            <ac:cxnSpMk id="19" creationId="{18B873B7-6331-4664-AC0E-FB8602FE37D0}"/>
          </ac:cxnSpMkLst>
        </pc:cxnChg>
        <pc:cxnChg chg="mod">
          <ac:chgData name="Tony Pearson" userId="36268599-4451-4a3a-bbd5-b03a0cdc3b1a" providerId="ADAL" clId="{219B49EA-537B-424A-B743-1199C7361204}" dt="2020-09-03T12:53:55.062" v="454" actId="692"/>
          <ac:cxnSpMkLst>
            <pc:docMk/>
            <pc:sldMk cId="3874961822" sldId="257"/>
            <ac:cxnSpMk id="23" creationId="{60732913-FDC1-4DBD-93E0-005A478CA1DF}"/>
          </ac:cxnSpMkLst>
        </pc:cxnChg>
        <pc:cxnChg chg="mod topLvl">
          <ac:chgData name="Tony Pearson" userId="36268599-4451-4a3a-bbd5-b03a0cdc3b1a" providerId="ADAL" clId="{219B49EA-537B-424A-B743-1199C7361204}" dt="2020-09-03T12:39:19.936" v="219" actId="14100"/>
          <ac:cxnSpMkLst>
            <pc:docMk/>
            <pc:sldMk cId="3874961822" sldId="257"/>
            <ac:cxnSpMk id="27" creationId="{AAC69902-C93F-4BB9-AE64-43E77A9810B9}"/>
          </ac:cxnSpMkLst>
        </pc:cxnChg>
        <pc:cxnChg chg="del mod topLvl">
          <ac:chgData name="Tony Pearson" userId="36268599-4451-4a3a-bbd5-b03a0cdc3b1a" providerId="ADAL" clId="{219B49EA-537B-424A-B743-1199C7361204}" dt="2020-09-03T12:38:11.713" v="215" actId="478"/>
          <ac:cxnSpMkLst>
            <pc:docMk/>
            <pc:sldMk cId="3874961822" sldId="257"/>
            <ac:cxnSpMk id="29" creationId="{517F6FE4-F598-4446-AF8E-498D9AE0243A}"/>
          </ac:cxnSpMkLst>
        </pc:cxnChg>
        <pc:cxnChg chg="mod">
          <ac:chgData name="Tony Pearson" userId="36268599-4451-4a3a-bbd5-b03a0cdc3b1a" providerId="ADAL" clId="{219B49EA-537B-424A-B743-1199C7361204}" dt="2020-09-03T12:42:59.880" v="366" actId="14100"/>
          <ac:cxnSpMkLst>
            <pc:docMk/>
            <pc:sldMk cId="3874961822" sldId="257"/>
            <ac:cxnSpMk id="36" creationId="{89164A2A-E598-43D2-AE37-B3B7C1E91E29}"/>
          </ac:cxnSpMkLst>
        </pc:cxnChg>
        <pc:cxnChg chg="del">
          <ac:chgData name="Tony Pearson" userId="36268599-4451-4a3a-bbd5-b03a0cdc3b1a" providerId="ADAL" clId="{219B49EA-537B-424A-B743-1199C7361204}" dt="2020-09-03T12:42:26.058" v="362" actId="478"/>
          <ac:cxnSpMkLst>
            <pc:docMk/>
            <pc:sldMk cId="3874961822" sldId="257"/>
            <ac:cxnSpMk id="37" creationId="{C0C7D9F7-42AD-4CC0-8C66-D7A3A1200DE7}"/>
          </ac:cxnSpMkLst>
        </pc:cxnChg>
        <pc:cxnChg chg="add del">
          <ac:chgData name="Tony Pearson" userId="36268599-4451-4a3a-bbd5-b03a0cdc3b1a" providerId="ADAL" clId="{219B49EA-537B-424A-B743-1199C7361204}" dt="2020-09-03T12:39:48.703" v="233"/>
          <ac:cxnSpMkLst>
            <pc:docMk/>
            <pc:sldMk cId="3874961822" sldId="257"/>
            <ac:cxnSpMk id="41" creationId="{8536C1A9-9A3E-4066-9A9B-80A90CCC9AFD}"/>
          </ac:cxnSpMkLst>
        </pc:cxnChg>
        <pc:cxnChg chg="add del">
          <ac:chgData name="Tony Pearson" userId="36268599-4451-4a3a-bbd5-b03a0cdc3b1a" providerId="ADAL" clId="{219B49EA-537B-424A-B743-1199C7361204}" dt="2020-09-03T12:39:48.703" v="233"/>
          <ac:cxnSpMkLst>
            <pc:docMk/>
            <pc:sldMk cId="3874961822" sldId="257"/>
            <ac:cxnSpMk id="43" creationId="{241B0B11-A48F-4448-B45C-B41568F3BFA2}"/>
          </ac:cxnSpMkLst>
        </pc:cxnChg>
        <pc:cxnChg chg="add del">
          <ac:chgData name="Tony Pearson" userId="36268599-4451-4a3a-bbd5-b03a0cdc3b1a" providerId="ADAL" clId="{219B49EA-537B-424A-B743-1199C7361204}" dt="2020-09-03T12:39:48.703" v="233"/>
          <ac:cxnSpMkLst>
            <pc:docMk/>
            <pc:sldMk cId="3874961822" sldId="257"/>
            <ac:cxnSpMk id="44" creationId="{53BC8437-EC7A-4CB3-9154-E1291BD500B9}"/>
          </ac:cxnSpMkLst>
        </pc:cxnChg>
        <pc:cxnChg chg="add mod">
          <ac:chgData name="Tony Pearson" userId="36268599-4451-4a3a-bbd5-b03a0cdc3b1a" providerId="ADAL" clId="{219B49EA-537B-424A-B743-1199C7361204}" dt="2020-09-03T12:40:05.910" v="235" actId="1076"/>
          <ac:cxnSpMkLst>
            <pc:docMk/>
            <pc:sldMk cId="3874961822" sldId="257"/>
            <ac:cxnSpMk id="45" creationId="{0241EF62-F418-4A98-9CA7-1602528C51E9}"/>
          </ac:cxnSpMkLst>
        </pc:cxnChg>
        <pc:cxnChg chg="add mod">
          <ac:chgData name="Tony Pearson" userId="36268599-4451-4a3a-bbd5-b03a0cdc3b1a" providerId="ADAL" clId="{219B49EA-537B-424A-B743-1199C7361204}" dt="2020-09-03T12:43:10.230" v="367" actId="1076"/>
          <ac:cxnSpMkLst>
            <pc:docMk/>
            <pc:sldMk cId="3874961822" sldId="257"/>
            <ac:cxnSpMk id="48" creationId="{9ABFB18B-853B-4736-95FE-5FCD5B3D63B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B5B73-3C98-42DC-ADD6-5326A4F8E9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DD97CA-8A58-4062-97CE-B5C74E3072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553F2-9F12-403E-A48A-563FD7C7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FB266-9822-4219-A74D-60CFD1D5E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D51DB-77C2-457A-915C-2F361354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4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9737C-A410-4562-BDAB-FAB811F9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7B365-78D7-4253-9E64-C0AA73808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52BD0-E7E5-4A2F-B15D-E74F98EC1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FED1E-54DB-4833-BA2B-FBA052C94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DA661-B250-4202-9D3A-ED862F080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88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D60F8A-9458-43B3-BCCD-10D27EF3C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0671E-B62C-4D25-93D8-9D724B38F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9F6BD-50EB-4DCC-86B3-6D7ACCF23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654FB-5727-4A73-9540-DBAA61E3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31086-D109-400F-B8A0-D97ADECB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A66A9-F431-4DF3-B219-F9EED3377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C569B-8D75-4C10-AEA9-D7C3F17E7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2EAC3-B3B1-486C-8FC2-E1B86198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26C3D-89C8-439E-B28F-5E5D6CCAD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D4FFE-137F-456A-8B9B-029874AEF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20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1C341-9D8B-4FE4-BD5D-A9C52B943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B2682-25B1-4E67-BDD9-B7A4476BD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D4AA8-7EA3-4091-A5DC-F5F605DF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25844-3F54-43B1-BE58-6902E7521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28458-2F88-4763-9B31-4AC2C8D09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49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8BA63-5F60-4B7C-8C72-D902C8F3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CF77A-AF5E-4F31-BF07-2E2F3BC173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B5CD3-97F6-45DA-8FF7-24CECF459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4F7BC6-F594-4139-B99C-63ED567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86751-05F8-4678-906F-1EDD0377A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4D491A-726E-4430-8BC0-E7ECB69D1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268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AE5FB-888B-4734-AB6E-6A88CA89C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614F0-29BA-4C2A-8510-F6B66E11F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45B7D-8263-4BEB-A8C7-5C58C472F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1CE918-500F-4BAF-8F41-F5BF8EDFC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3C3958-BD6D-4475-806A-0CEE5F685F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AC7777-7B2A-4B41-BBDE-1759BFEC0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C71720-B451-4F0F-AAE8-9D771FF9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545DEF-8884-4252-AC23-978BA81BC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48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96D0C-33BD-46E0-A577-5DBC4A6E1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546B8-E63F-45F4-BE69-9ABE110D1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187F8-77DD-49D2-93A7-8CDFE1E4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301AE-35D2-40AB-9F6A-28253347F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6C07DA-739A-4E85-8BFC-A95125191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065BC-5536-4FF0-8E10-5426B197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FE429-4588-4BCF-AC73-3EE0EE7C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481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2C1A8-6E7C-4C77-AB19-B352DF8AF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CECA6-A395-4F66-A6CB-46627103D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02571-1AA9-4380-ADD6-6B741E68F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25A6BC-423C-40A7-A3D0-A3C4C32B5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90206-487B-4B89-B4CE-C563B188B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95AEA-2C20-40AB-B189-9C1A34C4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E8A2D-B370-443F-BF1A-95F8D1B2F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D3EC26-0B15-4926-9C31-1DBB9B70E9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F9996-C554-419B-AF28-396BF2A20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0DA66-4978-4F07-BCF2-139996658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1EFFB7-436C-49B3-AC29-B4F7C019D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9AF81-C399-468A-B847-1D1E25AF7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42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6402F9-3058-492D-9ADD-CDFE83859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8606F-5C57-4EFB-A9CC-72C5F8132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89518-B399-4746-8B7E-021403D97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BB879-AF3E-45B4-BD6B-71C58DD669C1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93BB0-F92E-4460-9442-ED7C9C30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BE5C3-48FA-4FD2-8B6F-AB9A8DBD8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1ED47-5D7B-4B90-BB5E-303F82A0E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11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BDF186-4A8A-4B27-928C-F2A9F4FD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497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PE Efficiency Replacement – Examples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089D37-E880-4DD4-A960-D7E4FA7DB4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095A2-AE46-4979-97B4-3A369979A7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03FFFCD-6095-489F-9D64-8027BB6DADE4}"/>
              </a:ext>
            </a:extLst>
          </p:cNvPr>
          <p:cNvGrpSpPr/>
          <p:nvPr/>
        </p:nvGrpSpPr>
        <p:grpSpPr>
          <a:xfrm>
            <a:off x="1288409" y="2449583"/>
            <a:ext cx="4281182" cy="369118"/>
            <a:chOff x="1149292" y="2449583"/>
            <a:chExt cx="4281182" cy="36911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DB6C66-C08B-44D1-934A-B85A3D89ED5E}"/>
                </a:ext>
              </a:extLst>
            </p:cNvPr>
            <p:cNvCxnSpPr/>
            <p:nvPr/>
          </p:nvCxnSpPr>
          <p:spPr>
            <a:xfrm>
              <a:off x="1149292" y="2818701"/>
              <a:ext cx="176168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A82320A-63BC-4517-8EAC-6A7FD99D7DF3}"/>
                </a:ext>
              </a:extLst>
            </p:cNvPr>
            <p:cNvCxnSpPr>
              <a:cxnSpLocks/>
            </p:cNvCxnSpPr>
            <p:nvPr/>
          </p:nvCxnSpPr>
          <p:spPr>
            <a:xfrm>
              <a:off x="2910980" y="2818701"/>
              <a:ext cx="803945" cy="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F9ED5F2-426B-4383-908A-EAC4283DF115}"/>
                </a:ext>
              </a:extLst>
            </p:cNvPr>
            <p:cNvCxnSpPr/>
            <p:nvPr/>
          </p:nvCxnSpPr>
          <p:spPr>
            <a:xfrm>
              <a:off x="3668786" y="2818701"/>
              <a:ext cx="176168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A0A0797-D2CB-403F-B611-858CA9B8FDAB}"/>
                </a:ext>
              </a:extLst>
            </p:cNvPr>
            <p:cNvSpPr txBox="1"/>
            <p:nvPr/>
          </p:nvSpPr>
          <p:spPr>
            <a:xfrm>
              <a:off x="1594760" y="2449583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Live Iron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589C74-1BA1-4129-8F94-D2BC4561F7C1}"/>
                </a:ext>
              </a:extLst>
            </p:cNvPr>
            <p:cNvSpPr txBox="1"/>
            <p:nvPr/>
          </p:nvSpPr>
          <p:spPr>
            <a:xfrm>
              <a:off x="2911500" y="2449583"/>
              <a:ext cx="8034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Live PE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213F17-4C22-44AA-AA1A-4E109066315D}"/>
                </a:ext>
              </a:extLst>
            </p:cNvPr>
            <p:cNvSpPr txBox="1"/>
            <p:nvPr/>
          </p:nvSpPr>
          <p:spPr>
            <a:xfrm>
              <a:off x="4114254" y="2449583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Live Iron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2B0FA1-DF30-4E78-A372-A5B3AE7457B1}"/>
              </a:ext>
            </a:extLst>
          </p:cNvPr>
          <p:cNvCxnSpPr/>
          <p:nvPr/>
        </p:nvCxnSpPr>
        <p:spPr>
          <a:xfrm>
            <a:off x="6622409" y="2818701"/>
            <a:ext cx="17616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239575-1BCE-47C4-9A37-0C4D485F102D}"/>
              </a:ext>
            </a:extLst>
          </p:cNvPr>
          <p:cNvCxnSpPr>
            <a:cxnSpLocks/>
          </p:cNvCxnSpPr>
          <p:nvPr/>
        </p:nvCxnSpPr>
        <p:spPr>
          <a:xfrm>
            <a:off x="8384097" y="2818701"/>
            <a:ext cx="803945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8B873B7-6331-4664-AC0E-FB8602FE37D0}"/>
              </a:ext>
            </a:extLst>
          </p:cNvPr>
          <p:cNvCxnSpPr/>
          <p:nvPr/>
        </p:nvCxnSpPr>
        <p:spPr>
          <a:xfrm>
            <a:off x="9141903" y="2818701"/>
            <a:ext cx="17616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5ED32CE-8B5F-4A2A-92AB-A30FBE677B63}"/>
              </a:ext>
            </a:extLst>
          </p:cNvPr>
          <p:cNvSpPr txBox="1"/>
          <p:nvPr/>
        </p:nvSpPr>
        <p:spPr>
          <a:xfrm>
            <a:off x="6527838" y="2449583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Abandoned Iron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9501B0-0782-4E65-8439-08BCA397F48B}"/>
              </a:ext>
            </a:extLst>
          </p:cNvPr>
          <p:cNvSpPr txBox="1"/>
          <p:nvPr/>
        </p:nvSpPr>
        <p:spPr>
          <a:xfrm>
            <a:off x="8067938" y="2449582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Abandoned 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4BA09-F7A1-41E3-A8DB-BE01D70C7E73}"/>
              </a:ext>
            </a:extLst>
          </p:cNvPr>
          <p:cNvSpPr txBox="1"/>
          <p:nvPr/>
        </p:nvSpPr>
        <p:spPr>
          <a:xfrm>
            <a:off x="9458062" y="2449581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Abandoned Iron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732913-FDC1-4DBD-93E0-005A478CA1DF}"/>
              </a:ext>
            </a:extLst>
          </p:cNvPr>
          <p:cNvCxnSpPr>
            <a:cxnSpLocks/>
          </p:cNvCxnSpPr>
          <p:nvPr/>
        </p:nvCxnSpPr>
        <p:spPr>
          <a:xfrm>
            <a:off x="6622409" y="3298271"/>
            <a:ext cx="4392336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7F0F3E7-64AD-468F-913C-26550ED66FE6}"/>
              </a:ext>
            </a:extLst>
          </p:cNvPr>
          <p:cNvSpPr txBox="1"/>
          <p:nvPr/>
        </p:nvSpPr>
        <p:spPr>
          <a:xfrm>
            <a:off x="7600662" y="3359615"/>
            <a:ext cx="2324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Replacement open-cut PE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0417454-B023-479A-9F45-D74DD1D0E0B2}"/>
              </a:ext>
            </a:extLst>
          </p:cNvPr>
          <p:cNvGrpSpPr/>
          <p:nvPr/>
        </p:nvGrpSpPr>
        <p:grpSpPr>
          <a:xfrm>
            <a:off x="1284912" y="4876803"/>
            <a:ext cx="4284679" cy="1176942"/>
            <a:chOff x="1284912" y="4876803"/>
            <a:chExt cx="4284679" cy="1176942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AC69902-C93F-4BB9-AE64-43E77A9810B9}"/>
                </a:ext>
              </a:extLst>
            </p:cNvPr>
            <p:cNvCxnSpPr>
              <a:cxnSpLocks/>
            </p:cNvCxnSpPr>
            <p:nvPr/>
          </p:nvCxnSpPr>
          <p:spPr>
            <a:xfrm>
              <a:off x="1284912" y="5680748"/>
              <a:ext cx="428467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17F6FE4-F598-4446-AF8E-498D9AE024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25278" y="5278776"/>
              <a:ext cx="803945" cy="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8A86724-754B-4425-824C-51C25B762171}"/>
                </a:ext>
              </a:extLst>
            </p:cNvPr>
            <p:cNvSpPr txBox="1"/>
            <p:nvPr/>
          </p:nvSpPr>
          <p:spPr>
            <a:xfrm>
              <a:off x="2991608" y="5745968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Live Iron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8ECC763-8C25-4C4A-BE96-511576680D3C}"/>
                </a:ext>
              </a:extLst>
            </p:cNvPr>
            <p:cNvSpPr txBox="1"/>
            <p:nvPr/>
          </p:nvSpPr>
          <p:spPr>
            <a:xfrm>
              <a:off x="1595471" y="5030645"/>
              <a:ext cx="18565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Live (but unused) PE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4626FEA-0BFC-4CF1-A8CE-6FED36BC7886}"/>
              </a:ext>
            </a:extLst>
          </p:cNvPr>
          <p:cNvSpPr/>
          <p:nvPr/>
        </p:nvSpPr>
        <p:spPr>
          <a:xfrm>
            <a:off x="279918" y="3900196"/>
            <a:ext cx="11728572" cy="109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BC6ABE8-76F2-4E15-88A3-519242B5B4B0}"/>
              </a:ext>
            </a:extLst>
          </p:cNvPr>
          <p:cNvSpPr/>
          <p:nvPr/>
        </p:nvSpPr>
        <p:spPr>
          <a:xfrm>
            <a:off x="5701003" y="2873268"/>
            <a:ext cx="755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9164A2A-E598-43D2-AE37-B3B7C1E91E29}"/>
              </a:ext>
            </a:extLst>
          </p:cNvPr>
          <p:cNvCxnSpPr>
            <a:cxnSpLocks/>
          </p:cNvCxnSpPr>
          <p:nvPr/>
        </p:nvCxnSpPr>
        <p:spPr>
          <a:xfrm>
            <a:off x="6764694" y="5653535"/>
            <a:ext cx="4519548" cy="2721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C7D9F7-42AD-4CC0-8C66-D7A3A1200DE7}"/>
              </a:ext>
            </a:extLst>
          </p:cNvPr>
          <p:cNvCxnSpPr>
            <a:cxnSpLocks/>
          </p:cNvCxnSpPr>
          <p:nvPr/>
        </p:nvCxnSpPr>
        <p:spPr>
          <a:xfrm>
            <a:off x="9141902" y="4876803"/>
            <a:ext cx="0" cy="69357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500C0CF-1998-4991-87F7-D6A85C541DA4}"/>
              </a:ext>
            </a:extLst>
          </p:cNvPr>
          <p:cNvSpPr txBox="1"/>
          <p:nvPr/>
        </p:nvSpPr>
        <p:spPr>
          <a:xfrm>
            <a:off x="7533582" y="5741963"/>
            <a:ext cx="3308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Iron inserted with replacement PE main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F7C499-8888-40A3-A934-0401E2EB7AD6}"/>
              </a:ext>
            </a:extLst>
          </p:cNvPr>
          <p:cNvSpPr txBox="1"/>
          <p:nvPr/>
        </p:nvSpPr>
        <p:spPr>
          <a:xfrm>
            <a:off x="7747142" y="5031957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Abandoned PE</a:t>
            </a: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B010C721-0F33-4B32-AE7D-4A98FD9786FC}"/>
              </a:ext>
            </a:extLst>
          </p:cNvPr>
          <p:cNvSpPr/>
          <p:nvPr/>
        </p:nvSpPr>
        <p:spPr>
          <a:xfrm>
            <a:off x="5719803" y="5411219"/>
            <a:ext cx="755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25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BDF186-4A8A-4B27-928C-F2A9F4FD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497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Zero Scoring Efficiency Replacement – Examples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089D37-E880-4DD4-A960-D7E4FA7DB4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095A2-AE46-4979-97B4-3A369979A7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BDB6C66-C08B-44D1-934A-B85A3D89ED5E}"/>
              </a:ext>
            </a:extLst>
          </p:cNvPr>
          <p:cNvCxnSpPr>
            <a:cxnSpLocks/>
          </p:cNvCxnSpPr>
          <p:nvPr/>
        </p:nvCxnSpPr>
        <p:spPr>
          <a:xfrm>
            <a:off x="1288409" y="2818701"/>
            <a:ext cx="15502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A82320A-63BC-4517-8EAC-6A7FD99D7DF3}"/>
              </a:ext>
            </a:extLst>
          </p:cNvPr>
          <p:cNvCxnSpPr>
            <a:cxnSpLocks/>
          </p:cNvCxnSpPr>
          <p:nvPr/>
        </p:nvCxnSpPr>
        <p:spPr>
          <a:xfrm>
            <a:off x="2838667" y="2818701"/>
            <a:ext cx="141470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9ED5F2-426B-4383-908A-EAC4283DF115}"/>
              </a:ext>
            </a:extLst>
          </p:cNvPr>
          <p:cNvCxnSpPr>
            <a:cxnSpLocks/>
          </p:cNvCxnSpPr>
          <p:nvPr/>
        </p:nvCxnSpPr>
        <p:spPr>
          <a:xfrm>
            <a:off x="4253371" y="2818701"/>
            <a:ext cx="13162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0A0797-D2CB-403F-B611-858CA9B8FDAB}"/>
              </a:ext>
            </a:extLst>
          </p:cNvPr>
          <p:cNvSpPr txBox="1"/>
          <p:nvPr/>
        </p:nvSpPr>
        <p:spPr>
          <a:xfrm>
            <a:off x="1733877" y="24495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scoring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589C74-1BA1-4129-8F94-D2BC4561F7C1}"/>
              </a:ext>
            </a:extLst>
          </p:cNvPr>
          <p:cNvSpPr txBox="1"/>
          <p:nvPr/>
        </p:nvSpPr>
        <p:spPr>
          <a:xfrm>
            <a:off x="3146599" y="2449581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Zero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213F17-4C22-44AA-AA1A-4E109066315D}"/>
              </a:ext>
            </a:extLst>
          </p:cNvPr>
          <p:cNvSpPr txBox="1"/>
          <p:nvPr/>
        </p:nvSpPr>
        <p:spPr>
          <a:xfrm>
            <a:off x="4253371" y="24495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scoring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ED32CE-8B5F-4A2A-92AB-A30FBE677B63}"/>
              </a:ext>
            </a:extLst>
          </p:cNvPr>
          <p:cNvSpPr txBox="1"/>
          <p:nvPr/>
        </p:nvSpPr>
        <p:spPr>
          <a:xfrm>
            <a:off x="6873075" y="2449583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Inserted +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9501B0-0782-4E65-8439-08BCA397F48B}"/>
              </a:ext>
            </a:extLst>
          </p:cNvPr>
          <p:cNvSpPr txBox="1"/>
          <p:nvPr/>
        </p:nvSpPr>
        <p:spPr>
          <a:xfrm>
            <a:off x="8441171" y="2449582"/>
            <a:ext cx="1247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Inserted Zero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4BA09-F7A1-41E3-A8DB-BE01D70C7E73}"/>
              </a:ext>
            </a:extLst>
          </p:cNvPr>
          <p:cNvSpPr txBox="1"/>
          <p:nvPr/>
        </p:nvSpPr>
        <p:spPr>
          <a:xfrm>
            <a:off x="10008571" y="2449581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Inserted +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732913-FDC1-4DBD-93E0-005A478CA1DF}"/>
              </a:ext>
            </a:extLst>
          </p:cNvPr>
          <p:cNvCxnSpPr>
            <a:cxnSpLocks/>
          </p:cNvCxnSpPr>
          <p:nvPr/>
        </p:nvCxnSpPr>
        <p:spPr>
          <a:xfrm>
            <a:off x="6828300" y="2873268"/>
            <a:ext cx="4392336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AC69902-C93F-4BB9-AE64-43E77A9810B9}"/>
              </a:ext>
            </a:extLst>
          </p:cNvPr>
          <p:cNvCxnSpPr>
            <a:cxnSpLocks/>
          </p:cNvCxnSpPr>
          <p:nvPr/>
        </p:nvCxnSpPr>
        <p:spPr>
          <a:xfrm>
            <a:off x="1284912" y="5680748"/>
            <a:ext cx="272725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8A86724-754B-4425-824C-51C25B762171}"/>
              </a:ext>
            </a:extLst>
          </p:cNvPr>
          <p:cNvSpPr txBox="1"/>
          <p:nvPr/>
        </p:nvSpPr>
        <p:spPr>
          <a:xfrm>
            <a:off x="2096142" y="5293985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scoring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4626FEA-0BFC-4CF1-A8CE-6FED36BC7886}"/>
              </a:ext>
            </a:extLst>
          </p:cNvPr>
          <p:cNvSpPr/>
          <p:nvPr/>
        </p:nvSpPr>
        <p:spPr>
          <a:xfrm>
            <a:off x="279918" y="3900196"/>
            <a:ext cx="11728572" cy="109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BC6ABE8-76F2-4E15-88A3-519242B5B4B0}"/>
              </a:ext>
            </a:extLst>
          </p:cNvPr>
          <p:cNvSpPr/>
          <p:nvPr/>
        </p:nvSpPr>
        <p:spPr>
          <a:xfrm>
            <a:off x="5701003" y="2593349"/>
            <a:ext cx="755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9164A2A-E598-43D2-AE37-B3B7C1E91E29}"/>
              </a:ext>
            </a:extLst>
          </p:cNvPr>
          <p:cNvCxnSpPr>
            <a:cxnSpLocks/>
          </p:cNvCxnSpPr>
          <p:nvPr/>
        </p:nvCxnSpPr>
        <p:spPr>
          <a:xfrm>
            <a:off x="6764694" y="5653535"/>
            <a:ext cx="3321698" cy="2378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500C0CF-1998-4991-87F7-D6A85C541DA4}"/>
              </a:ext>
            </a:extLst>
          </p:cNvPr>
          <p:cNvSpPr txBox="1"/>
          <p:nvPr/>
        </p:nvSpPr>
        <p:spPr>
          <a:xfrm>
            <a:off x="6699652" y="5293986"/>
            <a:ext cx="3308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Iron inserted with replacement PE main</a:t>
            </a: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B010C721-0F33-4B32-AE7D-4A98FD9786FC}"/>
              </a:ext>
            </a:extLst>
          </p:cNvPr>
          <p:cNvSpPr/>
          <p:nvPr/>
        </p:nvSpPr>
        <p:spPr>
          <a:xfrm>
            <a:off x="5719803" y="5411219"/>
            <a:ext cx="7559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241EF62-F418-4A98-9CA7-1602528C51E9}"/>
              </a:ext>
            </a:extLst>
          </p:cNvPr>
          <p:cNvCxnSpPr>
            <a:cxnSpLocks/>
          </p:cNvCxnSpPr>
          <p:nvPr/>
        </p:nvCxnSpPr>
        <p:spPr>
          <a:xfrm>
            <a:off x="4012163" y="5680748"/>
            <a:ext cx="141470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4D8F07CC-8342-43BA-AC40-8C3CFE9251F0}"/>
              </a:ext>
            </a:extLst>
          </p:cNvPr>
          <p:cNvSpPr txBox="1"/>
          <p:nvPr/>
        </p:nvSpPr>
        <p:spPr>
          <a:xfrm>
            <a:off x="3812055" y="5759667"/>
            <a:ext cx="1814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(live but not needed)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4A37A9-23E3-493C-B948-A94AE13CA9E5}"/>
              </a:ext>
            </a:extLst>
          </p:cNvPr>
          <p:cNvSpPr txBox="1"/>
          <p:nvPr/>
        </p:nvSpPr>
        <p:spPr>
          <a:xfrm>
            <a:off x="4443638" y="5297556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Zero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ABFB18B-853B-4736-95FE-5FCD5B3D63BE}"/>
              </a:ext>
            </a:extLst>
          </p:cNvPr>
          <p:cNvCxnSpPr>
            <a:cxnSpLocks/>
          </p:cNvCxnSpPr>
          <p:nvPr/>
        </p:nvCxnSpPr>
        <p:spPr>
          <a:xfrm>
            <a:off x="10225371" y="5678833"/>
            <a:ext cx="141470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7BF1FF1-2A65-4DB3-BD7A-C18A52D844EB}"/>
              </a:ext>
            </a:extLst>
          </p:cNvPr>
          <p:cNvSpPr txBox="1"/>
          <p:nvPr/>
        </p:nvSpPr>
        <p:spPr>
          <a:xfrm>
            <a:off x="10174342" y="5293986"/>
            <a:ext cx="1516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Abandoned Zero</a:t>
            </a:r>
          </a:p>
        </p:txBody>
      </p:sp>
    </p:spTree>
    <p:extLst>
      <p:ext uri="{BB962C8B-B14F-4D97-AF65-F5344CB8AC3E}">
        <p14:creationId xmlns:p14="http://schemas.microsoft.com/office/powerpoint/2010/main" val="3874961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tatus xmlns="http://schemas.microsoft.com/sharepoint/v3/fields">Draft</_Status>
    <Meeting_x0020_Date xmlns="631298fc-6a88-4548-b7d9-3b164918c4a3" xsi:nil="true"/>
    <Descriptor xmlns="631298fc-6a88-4548-b7d9-3b164918c4a3" xsi:nil="true"/>
    <Classification xmlns="631298fc-6a88-4548-b7d9-3b164918c4a3">Unclassified</Classification>
    <Recipient xmlns="631298fc-6a88-4548-b7d9-3b164918c4a3" xsi:nil="true"/>
    <Organisation xmlns="631298fc-6a88-4548-b7d9-3b164918c4a3">Choose an Organisation</Organisation>
    <Publication_x0020_Date_x003a_ xmlns="631298fc-6a88-4548-b7d9-3b164918c4a3">2020-09-28T11:27:00+00:00</Publication_x0020_Date_x003a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" ma:contentTypeID="0x010100FAFD54A5D6473B468DE06B48FEFEE6D9004FE1F51C326EA34F9324CD0B2EB17F1A" ma:contentTypeVersion="10" ma:contentTypeDescription="This should be used for producing PowerPoint presentations" ma:contentTypeScope="" ma:versionID="9f4853c399cf4b621a647a9d47e6491f">
  <xsd:schema xmlns:xsd="http://www.w3.org/2001/XMLSchema" xmlns:xs="http://www.w3.org/2001/XMLSchema" xmlns:p="http://schemas.microsoft.com/office/2006/metadata/properties" xmlns:ns2="http://schemas.microsoft.com/sharepoint/v3/fields" xmlns:ns3="631298fc-6a88-4548-b7d9-3b164918c4a3" xmlns:ns4="207cba57-4b93-415b-a57b-602c6ed2f38f" targetNamespace="http://schemas.microsoft.com/office/2006/metadata/properties" ma:root="true" ma:fieldsID="4ce9df25d9e941fd8c1a928edefb9bfa" ns2:_="" ns3:_="" ns4:_="">
    <xsd:import namespace="http://schemas.microsoft.com/sharepoint/v3/fields"/>
    <xsd:import namespace="631298fc-6a88-4548-b7d9-3b164918c4a3"/>
    <xsd:import namespace="207cba57-4b93-415b-a57b-602c6ed2f38f"/>
    <xsd:element name="properties">
      <xsd:complexType>
        <xsd:sequence>
          <xsd:element name="documentManagement">
            <xsd:complexType>
              <xsd:all>
                <xsd:element ref="ns3:Recipient" minOccurs="0"/>
                <xsd:element ref="ns3:Organisation" minOccurs="0"/>
                <xsd:element ref="ns3:Meeting_x0020_Date" minOccurs="0"/>
                <xsd:element ref="ns2:_Status" minOccurs="0"/>
                <xsd:element ref="ns3:Publication_x0020_Date_x003a_" minOccurs="0"/>
                <xsd:element ref="ns3:Classification" minOccurs="0"/>
                <xsd:element ref="ns3:Descriptor" minOccurs="0"/>
                <xsd:element ref="ns4:_dlc_DocIdUrl" minOccurs="0"/>
                <xsd:element ref="ns4:_dlc_DocIdPersistId" minOccurs="0"/>
                <xsd:element ref="ns4:_dlc_Doc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2" nillable="true" ma:displayName="Status" ma:default="Draft" ma:description="Choose the appropriate status from the drop-down" ma:format="Dropdown" ma:internalName="_Status">
      <xsd:simpleType>
        <xsd:restriction base="dms:Choice">
          <xsd:enumeration value="Draft"/>
          <xsd:enumeration value="For comment"/>
          <xsd:enumeration value="Peer Reviewed"/>
          <xsd:enumeration value="Head of Dept Reviewed"/>
          <xsd:enumeration value="Legally Reviewed"/>
          <xsd:enumeration value="MD Approved"/>
          <xsd:enumeration value="Final not for Registry"/>
          <xsd:enumeration value="Final and Sent to Registry"/>
          <xsd:enumeration value="Published"/>
          <xsd:enumeration value="For deletion review"/>
          <xsd:enumeration value="External Draft"/>
          <xsd:enumeration value="External for comment"/>
          <xsd:enumeration value="External for action"/>
          <xsd:enumeration value="External Final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298fc-6a88-4548-b7d9-3b164918c4a3" elementFormDefault="qualified">
    <xsd:import namespace="http://schemas.microsoft.com/office/2006/documentManagement/types"/>
    <xsd:import namespace="http://schemas.microsoft.com/office/infopath/2007/PartnerControls"/>
    <xsd:element name="Recipient" ma:index="9" nillable="true" ma:displayName="Recipient" ma:description="Internal or external person(s) or group (eg Exec, SMT or Authority).  For Legal Advice put recipient of advice." ma:internalName="Recipient">
      <xsd:simpleType>
        <xsd:restriction base="dms:Text">
          <xsd:maxLength value="255"/>
        </xsd:restriction>
      </xsd:simpleType>
    </xsd:element>
    <xsd:element name="Organisation" ma:index="10" nillable="true" ma:displayName="Organisation" ma:default="Choose an Organisation" ma:format="Dropdown" ma:internalName="Organisation">
      <xsd:simpleType>
        <xsd:union memberTypes="dms:Text">
          <xsd:simpleType>
            <xsd:restriction base="dms:Choice">
              <xsd:enumeration value="Choose an Organisation"/>
              <xsd:enumeration value="Assoc Elec Producers"/>
              <xsd:enumeration value="Atomic Energy Auth"/>
              <xsd:enumeration value="BERR"/>
              <xsd:enumeration value="British Energy"/>
              <xsd:enumeration value="Brit Wind Energy Assoc"/>
              <xsd:enumeration value="Building Research Est"/>
              <xsd:enumeration value="Carbon Trust"/>
              <xsd:enumeration value="Cavendish"/>
              <xsd:enumeration value="Centrica"/>
              <xsd:enumeration value="Central Networks"/>
              <xsd:enumeration value="CE"/>
              <xsd:enumeration value="CEER"/>
              <xsd:enumeration value="CHPA"/>
              <xsd:enumeration value="Competition Commission"/>
              <xsd:enumeration value="DCLG"/>
              <xsd:enumeration value="DCUSA Ltd"/>
              <xsd:enumeration value="DEFRA"/>
              <xsd:enumeration value="DETI (Northern Ireland)"/>
              <xsd:enumeration value="European Commission"/>
              <xsd:enumeration value="EdF"/>
              <xsd:enumeration value="Elec DNO"/>
              <xsd:enumeration value="ELEXON"/>
              <xsd:enumeration value="eon"/>
              <xsd:enumeration value="Electricity North West"/>
              <xsd:enumeration value="Energy Networks Association"/>
              <xsd:enumeration value="Energy Retail Association"/>
              <xsd:enumeration value="Energy Saving Trust"/>
              <xsd:enumeration value="energywatch"/>
              <xsd:enumeration value="ERGEG"/>
              <xsd:enumeration value="Ernst &amp; Young"/>
              <xsd:enumeration value="ESTA"/>
              <xsd:enumeration value="Gas DNs"/>
              <xsd:enumeration value="Gas Forum"/>
              <xsd:enumeration value="Gaz de France"/>
              <xsd:enumeration value="Government"/>
              <xsd:enumeration value="HM Revenue &amp; Customs"/>
              <xsd:enumeration value="HM Treasury"/>
              <xsd:enumeration value="House of Commons"/>
              <xsd:enumeration value="HSE"/>
              <xsd:enumeration value="IDNO"/>
              <xsd:enumeration value="IGT"/>
              <xsd:enumeration value="National Grid Gas"/>
              <xsd:enumeration value="National Grid Elec"/>
              <xsd:enumeration value="nPower"/>
              <xsd:enumeration value="NWOperators"/>
              <xsd:enumeration value="NEDL &amp;  YEDL"/>
              <xsd:enumeration value="Northern Gas Networks"/>
              <xsd:enumeration value="OFGEM"/>
              <xsd:enumeration value="OFREG"/>
              <xsd:enumeration value="OFT"/>
              <xsd:enumeration value="Parity"/>
              <xsd:enumeration value="Parl Renew &amp; Sustain Energy Grp"/>
              <xsd:enumeration value="Renewble Energy Assoc"/>
              <xsd:enumeration value="RWE"/>
              <xsd:enumeration value="Scotia Gas Networks"/>
              <xsd:enumeration value="Scottish and Southern"/>
              <xsd:enumeration value="Scottish Executive"/>
              <xsd:enumeration value="Scottish Power"/>
              <xsd:enumeration value="SmartestEnergy"/>
              <xsd:enumeration value="Suppliers"/>
              <xsd:enumeration value="Wales &amp; West Utilities"/>
              <xsd:enumeration value="Welsh Assembly"/>
              <xsd:enumeration value="WPD"/>
              <xsd:enumeration value="Xoserve"/>
              <xsd:enumeration value="-"/>
            </xsd:restriction>
          </xsd:simpleType>
        </xsd:union>
      </xsd:simpleType>
    </xsd:element>
    <xsd:element name="Meeting_x0020_Date" ma:index="11" nillable="true" ma:displayName="Meeting Date" ma:description="Enter the date as DD/MM/YYYY" ma:format="DateOnly" ma:internalName="Meeting_x0020_Date">
      <xsd:simpleType>
        <xsd:restriction base="dms:DateTime"/>
      </xsd:simpleType>
    </xsd:element>
    <xsd:element name="Publication_x0020_Date_x003a_" ma:index="13" nillable="true" ma:displayName="Publication Date:" ma:default="[today]" ma:description="The Publication Date" ma:format="DateOnly" ma:internalName="Publication_x0020_Date_x003A_">
      <xsd:simpleType>
        <xsd:restriction base="dms:DateTime"/>
      </xsd:simpleType>
    </xsd:element>
    <xsd:element name="Classification" ma:index="14" nillable="true" ma:displayName="Classification" ma:default="Unclassified" ma:format="Dropdown" ma:hidden="true" ma:internalName="Classification" ma:readOnly="false">
      <xsd:simpleType>
        <xsd:restriction base="dms:Choice">
          <xsd:enumeration value="Unclassified"/>
          <xsd:enumeration value="Protect"/>
          <xsd:enumeration value="Restricted"/>
        </xsd:restriction>
      </xsd:simpleType>
    </xsd:element>
    <xsd:element name="Descriptor" ma:index="15" nillable="true" ma:displayName="Descriptor" ma:format="Dropdown" ma:hidden="true" ma:internalName="Descriptor" ma:readOnly="false">
      <xsd:simpleType>
        <xsd:restriction base="dms:Choice">
          <xsd:enumeration value="Commercial"/>
          <xsd:enumeration value="Management"/>
          <xsd:enumeration value="Market Sensitive"/>
          <xsd:enumeration value="Staff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cba57-4b93-415b-a57b-602c6ed2f38f" elementFormDefault="qualified">
    <xsd:import namespace="http://schemas.microsoft.com/office/2006/documentManagement/types"/>
    <xsd:import namespace="http://schemas.microsoft.com/office/infopath/2007/PartnerControls"/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_dlc_DocId" ma:index="1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 ma:index="8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SharedContentType xmlns="Microsoft.SharePoint.Taxonomy.ContentTypeSync" SourceId="ca9306fc-8436-45f0-b931-e34f519be3a3" ContentTypeId="0x010100FAFD54A5D6473B468DE06B48FEFEE6D9" PreviousValue="true"/>
</file>

<file path=customXml/itemProps1.xml><?xml version="1.0" encoding="utf-8"?>
<ds:datastoreItem xmlns:ds="http://schemas.openxmlformats.org/officeDocument/2006/customXml" ds:itemID="{6F025B1F-052D-423B-9A7E-30F36A9A75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C46687D-7277-417C-B6C5-1192E4B39D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92E103-9A37-4592-9609-D882D00768E3}"/>
</file>

<file path=customXml/itemProps4.xml><?xml version="1.0" encoding="utf-8"?>
<ds:datastoreItem xmlns:ds="http://schemas.openxmlformats.org/officeDocument/2006/customXml" ds:itemID="{5982ED8A-CD36-4FD3-A1FD-8D31125D08FA}"/>
</file>

<file path=customXml/itemProps5.xml><?xml version="1.0" encoding="utf-8"?>
<ds:datastoreItem xmlns:ds="http://schemas.openxmlformats.org/officeDocument/2006/customXml" ds:itemID="{4A080CF6-6544-401E-9ED9-22893C6F84CB}"/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83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PE Efficiency Replacement – Examples</vt:lpstr>
      <vt:lpstr>Zero Scoring Efficiency Replacement –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Efficiency Replacement – Example 1</dc:title>
  <dc:creator>Tony Pearson</dc:creator>
  <cp:lastModifiedBy>Tony Pearson</cp:lastModifiedBy>
  <cp:revision>4</cp:revision>
  <dcterms:created xsi:type="dcterms:W3CDTF">2020-09-03T12:05:01Z</dcterms:created>
  <dcterms:modified xsi:type="dcterms:W3CDTF">2020-09-03T12:56:29Z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0x010100FAFD54A5D6473B468DE06B48FEFEE6D9004FE1F51C326EA34F9324CD0B2EB17F1A</vt:lpwstr>
  </property>
  <property fmtid="{D5CDD505-2E9C-101B-9397-08002B2CF9AE}" pid="3" name="BJSCc5a055b0-1bed-4579_x">
    <vt:lpwstr/>
  </property>
  <property fmtid="{D5CDD505-2E9C-101B-9397-08002B2CF9AE}" pid="4" name="BJSCdd9eba61-d6b9-469b_x">
    <vt:lpwstr/>
  </property>
  <property fmtid="{D5CDD505-2E9C-101B-9397-08002B2CF9AE}" pid="5" name="BJSCSummaryMarking">
    <vt:lpwstr>This item has no classification</vt:lpwstr>
  </property>
  <property fmtid="{D5CDD505-2E9C-101B-9397-08002B2CF9AE}" pid="6" name="BJSCInternalLabel">
    <vt:lpwstr>&lt;?xml version="1.0" encoding="us-ascii"?&gt;&lt;sisl xmlns:xsi="http://www.w3.org/2001/XMLSchema-instance" xmlns:xsd="http://www.w3.org/2001/XMLSchema" sislVersion="0" policy="973096ae-7329-4b3b-9368-47aeba6959e1" xmlns="http://www.boldonjames.com/2008/01/sie/internal/label" /&gt;</vt:lpwstr>
  </property>
</Properties>
</file>