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6"/>
    <p:sldMasterId id="2147483660" r:id="rId7"/>
    <p:sldMasterId id="2147483662" r:id="rId8"/>
  </p:sldMasterIdLst>
  <p:notesMasterIdLst>
    <p:notesMasterId r:id="rId18"/>
  </p:notesMasterIdLst>
  <p:handoutMasterIdLst>
    <p:handoutMasterId r:id="rId19"/>
  </p:handoutMasterIdLst>
  <p:sldIdLst>
    <p:sldId id="258" r:id="rId9"/>
    <p:sldId id="510" r:id="rId10"/>
    <p:sldId id="508" r:id="rId11"/>
    <p:sldId id="511" r:id="rId12"/>
    <p:sldId id="424" r:id="rId13"/>
    <p:sldId id="499" r:id="rId14"/>
    <p:sldId id="513" r:id="rId15"/>
    <p:sldId id="516" r:id="rId16"/>
    <p:sldId id="514"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5965"/>
    <a:srgbClr val="F47B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94E115-4D5E-40DA-9858-BFEEE8FCFBA1}" v="197" dt="2023-05-17T15:17:17.716"/>
    <p1510:client id="{5A51D923-F5D5-4A0C-BDA2-B6711CC57322}" v="197" dt="2023-05-17T15:04:08.8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712" autoAdjust="0"/>
  </p:normalViewPr>
  <p:slideViewPr>
    <p:cSldViewPr snapToGrid="0">
      <p:cViewPr varScale="1">
        <p:scale>
          <a:sx n="108" d="100"/>
          <a:sy n="108" d="100"/>
        </p:scale>
        <p:origin x="246" y="102"/>
      </p:cViewPr>
      <p:guideLst>
        <p:guide orient="horz" pos="2160"/>
        <p:guide pos="3840"/>
      </p:guideLst>
    </p:cSldViewPr>
  </p:slideViewPr>
  <p:outlineViewPr>
    <p:cViewPr>
      <p:scale>
        <a:sx n="33" d="100"/>
        <a:sy n="33" d="100"/>
      </p:scale>
      <p:origin x="0" y="-690"/>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5.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2.xml"/><Relationship Id="rId12" Type="http://schemas.openxmlformats.org/officeDocument/2006/relationships/slide" Target="slides/slide4.xml"/><Relationship Id="rId17" Type="http://schemas.openxmlformats.org/officeDocument/2006/relationships/slide" Target="slides/slide9.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3.xml"/><Relationship Id="rId24" Type="http://schemas.microsoft.com/office/2016/11/relationships/changesInfo" Target="changesInfos/changesInfo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jay Kumar" userId="985b5ffd-abc3-467f-b917-43be86d00426" providerId="ADAL" clId="{BC6FAD2F-566C-44E7-96F9-B2673A50981B}"/>
    <pc:docChg chg="undo custSel delSld modSld modMainMaster modHandout">
      <pc:chgData name="Ajay Kumar" userId="985b5ffd-abc3-467f-b917-43be86d00426" providerId="ADAL" clId="{BC6FAD2F-566C-44E7-96F9-B2673A50981B}" dt="2023-04-04T13:47:53.003" v="31394" actId="948"/>
      <pc:docMkLst>
        <pc:docMk/>
      </pc:docMkLst>
      <pc:sldChg chg="addSp delSp modSp mod">
        <pc:chgData name="Ajay Kumar" userId="985b5ffd-abc3-467f-b917-43be86d00426" providerId="ADAL" clId="{BC6FAD2F-566C-44E7-96F9-B2673A50981B}" dt="2023-04-04T13:47:52.820" v="31167" actId="948"/>
        <pc:sldMkLst>
          <pc:docMk/>
          <pc:sldMk cId="0" sldId="258"/>
        </pc:sldMkLst>
        <pc:spChg chg="add del mod replST">
          <ac:chgData name="Ajay Kumar" userId="985b5ffd-abc3-467f-b917-43be86d00426" providerId="ADAL" clId="{BC6FAD2F-566C-44E7-96F9-B2673A50981B}" dt="2023-03-31T14:06:31.668" v="27589"/>
          <ac:spMkLst>
            <pc:docMk/>
            <pc:sldMk cId="0" sldId="258"/>
            <ac:spMk id="2" creationId="{1A96D46A-CB3F-7AB1-AAA1-1E2551342A68}"/>
          </ac:spMkLst>
        </pc:spChg>
        <pc:spChg chg="add del mod replST">
          <ac:chgData name="Ajay Kumar" userId="985b5ffd-abc3-467f-b917-43be86d00426" providerId="ADAL" clId="{BC6FAD2F-566C-44E7-96F9-B2673A50981B}" dt="2023-03-30T01:35:30.765" v="315"/>
          <ac:spMkLst>
            <pc:docMk/>
            <pc:sldMk cId="0" sldId="258"/>
            <ac:spMk id="2" creationId="{9D4485AE-D5FE-8C77-DF7A-79CB9BF805C0}"/>
          </ac:spMkLst>
        </pc:spChg>
        <pc:spChg chg="add del mod replST">
          <ac:chgData name="Ajay Kumar" userId="985b5ffd-abc3-467f-b917-43be86d00426" providerId="ADAL" clId="{BC6FAD2F-566C-44E7-96F9-B2673A50981B}" dt="2023-03-31T13:59:18.095" v="27036"/>
          <ac:spMkLst>
            <pc:docMk/>
            <pc:sldMk cId="0" sldId="258"/>
            <ac:spMk id="2" creationId="{AFC4B617-F24B-C7F6-BA96-08399560D808}"/>
          </ac:spMkLst>
        </pc:spChg>
        <pc:spChg chg="add del mod replST">
          <ac:chgData name="Ajay Kumar" userId="985b5ffd-abc3-467f-b917-43be86d00426" providerId="ADAL" clId="{BC6FAD2F-566C-44E7-96F9-B2673A50981B}" dt="2023-03-31T14:06:22.323" v="27314"/>
          <ac:spMkLst>
            <pc:docMk/>
            <pc:sldMk cId="0" sldId="258"/>
            <ac:spMk id="3" creationId="{1ABAEC9A-8364-077E-B357-2F649BB29EC7}"/>
          </ac:spMkLst>
        </pc:spChg>
        <pc:spChg chg="del">
          <ac:chgData name="Ajay Kumar" userId="985b5ffd-abc3-467f-b917-43be86d00426" providerId="ADAL" clId="{BC6FAD2F-566C-44E7-96F9-B2673A50981B}" dt="2023-03-29T22:56:50.019" v="14"/>
          <ac:spMkLst>
            <pc:docMk/>
            <pc:sldMk cId="0" sldId="258"/>
            <ac:spMk id="3" creationId="{2A6F3E7B-18BB-EAD3-3418-4D50C0758282}"/>
          </ac:spMkLst>
        </pc:spChg>
        <pc:spChg chg="add del mod replST">
          <ac:chgData name="Ajay Kumar" userId="985b5ffd-abc3-467f-b917-43be86d00426" providerId="ADAL" clId="{BC6FAD2F-566C-44E7-96F9-B2673A50981B}" dt="2023-03-30T01:35:40.050" v="607"/>
          <ac:spMkLst>
            <pc:docMk/>
            <pc:sldMk cId="0" sldId="258"/>
            <ac:spMk id="5" creationId="{AB210AF2-DC9F-67EB-80D1-B22B13AC2AEC}"/>
          </ac:spMkLst>
        </pc:spChg>
        <pc:spChg chg="add del mod replST">
          <ac:chgData name="Ajay Kumar" userId="985b5ffd-abc3-467f-b917-43be86d00426" providerId="ADAL" clId="{BC6FAD2F-566C-44E7-96F9-B2673A50981B}" dt="2023-03-31T14:06:40.770" v="27865"/>
          <ac:spMkLst>
            <pc:docMk/>
            <pc:sldMk cId="0" sldId="258"/>
            <ac:spMk id="5" creationId="{C9116804-0378-B1FF-65C8-87EFE13EB8CC}"/>
          </ac:spMkLst>
        </pc:spChg>
        <pc:spChg chg="add del mod replST">
          <ac:chgData name="Ajay Kumar" userId="985b5ffd-abc3-467f-b917-43be86d00426" providerId="ADAL" clId="{BC6FAD2F-566C-44E7-96F9-B2673A50981B}" dt="2023-03-31T14:06:49.827" v="28129"/>
          <ac:spMkLst>
            <pc:docMk/>
            <pc:sldMk cId="0" sldId="258"/>
            <ac:spMk id="8" creationId="{188B8004-14FD-E0F4-113C-5FC132E42AC5}"/>
          </ac:spMkLst>
        </pc:spChg>
        <pc:spChg chg="add del mod replST">
          <ac:chgData name="Ajay Kumar" userId="985b5ffd-abc3-467f-b917-43be86d00426" providerId="ADAL" clId="{BC6FAD2F-566C-44E7-96F9-B2673A50981B}" dt="2023-03-30T01:35:50.635" v="904"/>
          <ac:spMkLst>
            <pc:docMk/>
            <pc:sldMk cId="0" sldId="258"/>
            <ac:spMk id="8" creationId="{9F77EDFB-0745-06E9-77CF-2238EC2AAE6D}"/>
          </ac:spMkLst>
        </pc:spChg>
        <pc:spChg chg="add del mod replST">
          <ac:chgData name="Ajay Kumar" userId="985b5ffd-abc3-467f-b917-43be86d00426" providerId="ADAL" clId="{BC6FAD2F-566C-44E7-96F9-B2673A50981B}" dt="2023-03-30T01:35:59.793" v="1196"/>
          <ac:spMkLst>
            <pc:docMk/>
            <pc:sldMk cId="0" sldId="258"/>
            <ac:spMk id="9" creationId="{7BC59908-25F5-7633-2611-E68C83FBF918}"/>
          </ac:spMkLst>
        </pc:spChg>
        <pc:spChg chg="add del mod replST">
          <ac:chgData name="Ajay Kumar" userId="985b5ffd-abc3-467f-b917-43be86d00426" providerId="ADAL" clId="{BC6FAD2F-566C-44E7-96F9-B2673A50981B}" dt="2023-03-31T14:06:59.059" v="28413"/>
          <ac:spMkLst>
            <pc:docMk/>
            <pc:sldMk cId="0" sldId="258"/>
            <ac:spMk id="9" creationId="{7DAD39DF-2B2B-8142-91A6-1BA3B419EA0D}"/>
          </ac:spMkLst>
        </pc:spChg>
        <pc:spChg chg="add del mod replST">
          <ac:chgData name="Ajay Kumar" userId="985b5ffd-abc3-467f-b917-43be86d00426" providerId="ADAL" clId="{BC6FAD2F-566C-44E7-96F9-B2673A50981B}" dt="2023-03-30T01:50:57.971" v="1461"/>
          <ac:spMkLst>
            <pc:docMk/>
            <pc:sldMk cId="0" sldId="258"/>
            <ac:spMk id="10" creationId="{5B44B574-DC98-9A4E-D5AB-7880998BB268}"/>
          </ac:spMkLst>
        </pc:spChg>
        <pc:spChg chg="add del mod replST">
          <ac:chgData name="Ajay Kumar" userId="985b5ffd-abc3-467f-b917-43be86d00426" providerId="ADAL" clId="{BC6FAD2F-566C-44E7-96F9-B2673A50981B}" dt="2023-03-31T14:07:08.414" v="28677"/>
          <ac:spMkLst>
            <pc:docMk/>
            <pc:sldMk cId="0" sldId="258"/>
            <ac:spMk id="10" creationId="{FF2BE85E-9595-7B61-66C2-708ABD6527D6}"/>
          </ac:spMkLst>
        </pc:spChg>
        <pc:spChg chg="add del mod replST">
          <ac:chgData name="Ajay Kumar" userId="985b5ffd-abc3-467f-b917-43be86d00426" providerId="ADAL" clId="{BC6FAD2F-566C-44E7-96F9-B2673A50981B}" dt="2023-03-30T02:48:55.948" v="1726"/>
          <ac:spMkLst>
            <pc:docMk/>
            <pc:sldMk cId="0" sldId="258"/>
            <ac:spMk id="11" creationId="{8E83CA1F-6D7F-B560-D12A-90563D7886B5}"/>
          </ac:spMkLst>
        </pc:spChg>
        <pc:spChg chg="add del mod replST">
          <ac:chgData name="Ajay Kumar" userId="985b5ffd-abc3-467f-b917-43be86d00426" providerId="ADAL" clId="{BC6FAD2F-566C-44E7-96F9-B2673A50981B}" dt="2023-03-31T14:10:18.199" v="28956"/>
          <ac:spMkLst>
            <pc:docMk/>
            <pc:sldMk cId="0" sldId="258"/>
            <ac:spMk id="11" creationId="{F2C7F1A3-0969-CFF1-2574-DB05E4B75CDC}"/>
          </ac:spMkLst>
        </pc:spChg>
        <pc:spChg chg="add del mod replST">
          <ac:chgData name="Ajay Kumar" userId="985b5ffd-abc3-467f-b917-43be86d00426" providerId="ADAL" clId="{BC6FAD2F-566C-44E7-96F9-B2673A50981B}" dt="2023-03-30T02:49:05.029" v="1993"/>
          <ac:spMkLst>
            <pc:docMk/>
            <pc:sldMk cId="0" sldId="258"/>
            <ac:spMk id="12" creationId="{64B5B1B0-E054-8A6D-510F-9EBD282DFA38}"/>
          </ac:spMkLst>
        </pc:spChg>
        <pc:spChg chg="add del mod replST">
          <ac:chgData name="Ajay Kumar" userId="985b5ffd-abc3-467f-b917-43be86d00426" providerId="ADAL" clId="{BC6FAD2F-566C-44E7-96F9-B2673A50981B}" dt="2023-03-31T14:10:27.398" v="29239"/>
          <ac:spMkLst>
            <pc:docMk/>
            <pc:sldMk cId="0" sldId="258"/>
            <ac:spMk id="12" creationId="{A7BA29E2-3F3B-E772-F1E4-089956F242EB}"/>
          </ac:spMkLst>
        </pc:spChg>
        <pc:spChg chg="add del mod replST">
          <ac:chgData name="Ajay Kumar" userId="985b5ffd-abc3-467f-b917-43be86d00426" providerId="ADAL" clId="{BC6FAD2F-566C-44E7-96F9-B2673A50981B}" dt="2023-03-30T02:49:14.071" v="2269"/>
          <ac:spMkLst>
            <pc:docMk/>
            <pc:sldMk cId="0" sldId="258"/>
            <ac:spMk id="13" creationId="{3224A5BB-D64D-0264-F7AB-3EDB050DF48E}"/>
          </ac:spMkLst>
        </pc:spChg>
        <pc:spChg chg="add del mod replST">
          <ac:chgData name="Ajay Kumar" userId="985b5ffd-abc3-467f-b917-43be86d00426" providerId="ADAL" clId="{BC6FAD2F-566C-44E7-96F9-B2673A50981B}" dt="2023-03-31T14:10:52.400" v="29540"/>
          <ac:spMkLst>
            <pc:docMk/>
            <pc:sldMk cId="0" sldId="258"/>
            <ac:spMk id="13" creationId="{FF7FCE90-2D70-050F-6BE8-3123593C6925}"/>
          </ac:spMkLst>
        </pc:spChg>
        <pc:spChg chg="add del mod replST">
          <ac:chgData name="Ajay Kumar" userId="985b5ffd-abc3-467f-b917-43be86d00426" providerId="ADAL" clId="{BC6FAD2F-566C-44E7-96F9-B2673A50981B}" dt="2023-03-30T03:04:58.212" v="2995"/>
          <ac:spMkLst>
            <pc:docMk/>
            <pc:sldMk cId="0" sldId="258"/>
            <ac:spMk id="14" creationId="{18FD54D2-8E5F-3DBB-2D15-D63478C506B8}"/>
          </ac:spMkLst>
        </pc:spChg>
        <pc:spChg chg="add del mod replST">
          <ac:chgData name="Ajay Kumar" userId="985b5ffd-abc3-467f-b917-43be86d00426" providerId="ADAL" clId="{BC6FAD2F-566C-44E7-96F9-B2673A50981B}" dt="2023-03-31T14:11:02.261" v="29816"/>
          <ac:spMkLst>
            <pc:docMk/>
            <pc:sldMk cId="0" sldId="258"/>
            <ac:spMk id="14" creationId="{B2068BF2-5565-B1D0-E868-27ED9A2FFB3B}"/>
          </ac:spMkLst>
        </pc:spChg>
        <pc:spChg chg="add del mod replST">
          <ac:chgData name="Ajay Kumar" userId="985b5ffd-abc3-467f-b917-43be86d00426" providerId="ADAL" clId="{BC6FAD2F-566C-44E7-96F9-B2673A50981B}" dt="2023-03-31T14:11:11.424" v="30083"/>
          <ac:spMkLst>
            <pc:docMk/>
            <pc:sldMk cId="0" sldId="258"/>
            <ac:spMk id="15" creationId="{93247A6F-B76F-87CB-08F8-0D3D8D2C0BF4}"/>
          </ac:spMkLst>
        </pc:spChg>
        <pc:spChg chg="add mod replST delST">
          <ac:chgData name="Ajay Kumar" userId="985b5ffd-abc3-467f-b917-43be86d00426" providerId="ADAL" clId="{BC6FAD2F-566C-44E7-96F9-B2673A50981B}" dt="2023-03-30T03:04:50.027" v="2975" actId="20577"/>
          <ac:spMkLst>
            <pc:docMk/>
            <pc:sldMk cId="0" sldId="258"/>
            <ac:spMk id="15" creationId="{CE1242B5-3916-D33E-D224-8E46FC4B6064}"/>
          </ac:spMkLst>
        </pc:spChg>
        <pc:spChg chg="add del mod replST">
          <ac:chgData name="Ajay Kumar" userId="985b5ffd-abc3-467f-b917-43be86d00426" providerId="ADAL" clId="{BC6FAD2F-566C-44E7-96F9-B2673A50981B}" dt="2023-03-30T03:07:55.568" v="3259"/>
          <ac:spMkLst>
            <pc:docMk/>
            <pc:sldMk cId="0" sldId="258"/>
            <ac:spMk id="16" creationId="{52F59E80-82C3-1236-2B5B-396C67F53081}"/>
          </ac:spMkLst>
        </pc:spChg>
        <pc:spChg chg="add del mod replST">
          <ac:chgData name="Ajay Kumar" userId="985b5ffd-abc3-467f-b917-43be86d00426" providerId="ADAL" clId="{BC6FAD2F-566C-44E7-96F9-B2673A50981B}" dt="2023-03-31T14:11:20.549" v="30347"/>
          <ac:spMkLst>
            <pc:docMk/>
            <pc:sldMk cId="0" sldId="258"/>
            <ac:spMk id="16" creationId="{6582C9FB-B0CA-CFB7-5027-A05D4D335A9B}"/>
          </ac:spMkLst>
        </pc:spChg>
        <pc:spChg chg="add del mod replST">
          <ac:chgData name="Ajay Kumar" userId="985b5ffd-abc3-467f-b917-43be86d00426" providerId="ADAL" clId="{BC6FAD2F-566C-44E7-96F9-B2673A50981B}" dt="2023-03-31T14:14:45.231" v="30613"/>
          <ac:spMkLst>
            <pc:docMk/>
            <pc:sldMk cId="0" sldId="258"/>
            <ac:spMk id="17" creationId="{356E4AA8-DF0E-2935-6113-715D00B96E90}"/>
          </ac:spMkLst>
        </pc:spChg>
        <pc:spChg chg="add del mod replST">
          <ac:chgData name="Ajay Kumar" userId="985b5ffd-abc3-467f-b917-43be86d00426" providerId="ADAL" clId="{BC6FAD2F-566C-44E7-96F9-B2673A50981B}" dt="2023-03-30T03:08:17.472" v="3524"/>
          <ac:spMkLst>
            <pc:docMk/>
            <pc:sldMk cId="0" sldId="258"/>
            <ac:spMk id="17" creationId="{CC84B393-9A2E-3603-7C2F-A0A2D5B1A7AE}"/>
          </ac:spMkLst>
        </pc:spChg>
        <pc:spChg chg="add del mod replST">
          <ac:chgData name="Ajay Kumar" userId="985b5ffd-abc3-467f-b917-43be86d00426" providerId="ADAL" clId="{BC6FAD2F-566C-44E7-96F9-B2673A50981B}" dt="2023-03-31T14:14:54.412" v="30878"/>
          <ac:spMkLst>
            <pc:docMk/>
            <pc:sldMk cId="0" sldId="258"/>
            <ac:spMk id="18" creationId="{1B0E1C56-50D4-5A14-FE33-310DDBB5831F}"/>
          </ac:spMkLst>
        </pc:spChg>
        <pc:spChg chg="add del mod replST">
          <ac:chgData name="Ajay Kumar" userId="985b5ffd-abc3-467f-b917-43be86d00426" providerId="ADAL" clId="{BC6FAD2F-566C-44E7-96F9-B2673A50981B}" dt="2023-03-30T03:08:26.904" v="3789"/>
          <ac:spMkLst>
            <pc:docMk/>
            <pc:sldMk cId="0" sldId="258"/>
            <ac:spMk id="18" creationId="{7CE4E155-4C4C-3374-9022-6D4945EE0FC0}"/>
          </ac:spMkLst>
        </pc:spChg>
        <pc:spChg chg="add del mod replST">
          <ac:chgData name="Ajay Kumar" userId="985b5ffd-abc3-467f-b917-43be86d00426" providerId="ADAL" clId="{BC6FAD2F-566C-44E7-96F9-B2673A50981B}" dt="2023-03-30T03:08:37.897" v="4055"/>
          <ac:spMkLst>
            <pc:docMk/>
            <pc:sldMk cId="0" sldId="258"/>
            <ac:spMk id="19" creationId="{A1C34CB3-7BFE-3744-D7FB-8E8A0B969E6E}"/>
          </ac:spMkLst>
        </pc:spChg>
        <pc:spChg chg="add del mod replST">
          <ac:chgData name="Ajay Kumar" userId="985b5ffd-abc3-467f-b917-43be86d00426" providerId="ADAL" clId="{BC6FAD2F-566C-44E7-96F9-B2673A50981B}" dt="2023-04-04T13:47:52.804" v="31141"/>
          <ac:spMkLst>
            <pc:docMk/>
            <pc:sldMk cId="0" sldId="258"/>
            <ac:spMk id="19" creationId="{CC69A36C-8F74-1C69-3EC2-82181941309A}"/>
          </ac:spMkLst>
        </pc:spChg>
        <pc:spChg chg="add mod replST">
          <ac:chgData name="Ajay Kumar" userId="985b5ffd-abc3-467f-b917-43be86d00426" providerId="ADAL" clId="{BC6FAD2F-566C-44E7-96F9-B2673A50981B}" dt="2023-04-04T13:47:52.820" v="31167" actId="948"/>
          <ac:spMkLst>
            <pc:docMk/>
            <pc:sldMk cId="0" sldId="258"/>
            <ac:spMk id="20" creationId="{7B32861F-2551-758C-9E0F-3088FC0E63B3}"/>
          </ac:spMkLst>
        </pc:spChg>
        <pc:spChg chg="add del mod replST">
          <ac:chgData name="Ajay Kumar" userId="985b5ffd-abc3-467f-b917-43be86d00426" providerId="ADAL" clId="{BC6FAD2F-566C-44E7-96F9-B2673A50981B}" dt="2023-03-30T03:08:48.197" v="4322"/>
          <ac:spMkLst>
            <pc:docMk/>
            <pc:sldMk cId="0" sldId="258"/>
            <ac:spMk id="20" creationId="{BF542788-FEE1-EB92-28D1-E9445FD27F2F}"/>
          </ac:spMkLst>
        </pc:spChg>
        <pc:spChg chg="add del mod replST">
          <ac:chgData name="Ajay Kumar" userId="985b5ffd-abc3-467f-b917-43be86d00426" providerId="ADAL" clId="{BC6FAD2F-566C-44E7-96F9-B2673A50981B}" dt="2023-03-30T03:08:57.287" v="4586"/>
          <ac:spMkLst>
            <pc:docMk/>
            <pc:sldMk cId="0" sldId="258"/>
            <ac:spMk id="21" creationId="{FA877124-8F47-7828-8276-5AD20FEF1522}"/>
          </ac:spMkLst>
        </pc:spChg>
        <pc:spChg chg="add del mod replST">
          <ac:chgData name="Ajay Kumar" userId="985b5ffd-abc3-467f-b917-43be86d00426" providerId="ADAL" clId="{BC6FAD2F-566C-44E7-96F9-B2673A50981B}" dt="2023-03-30T03:09:06.448" v="4853"/>
          <ac:spMkLst>
            <pc:docMk/>
            <pc:sldMk cId="0" sldId="258"/>
            <ac:spMk id="22" creationId="{DBB0A948-DF93-012B-A0FF-77C34D7EA018}"/>
          </ac:spMkLst>
        </pc:spChg>
        <pc:spChg chg="add del mod replST">
          <ac:chgData name="Ajay Kumar" userId="985b5ffd-abc3-467f-b917-43be86d00426" providerId="ADAL" clId="{BC6FAD2F-566C-44E7-96F9-B2673A50981B}" dt="2023-03-30T03:09:15.738" v="5119"/>
          <ac:spMkLst>
            <pc:docMk/>
            <pc:sldMk cId="0" sldId="258"/>
            <ac:spMk id="23" creationId="{0A98B2D0-6F3C-8C4F-1283-F62DFB893D1E}"/>
          </ac:spMkLst>
        </pc:spChg>
        <pc:spChg chg="add del mod replST">
          <ac:chgData name="Ajay Kumar" userId="985b5ffd-abc3-467f-b917-43be86d00426" providerId="ADAL" clId="{BC6FAD2F-566C-44E7-96F9-B2673A50981B}" dt="2023-03-30T03:09:43.198" v="5394"/>
          <ac:spMkLst>
            <pc:docMk/>
            <pc:sldMk cId="0" sldId="258"/>
            <ac:spMk id="24" creationId="{72916E74-7DAF-3CDD-C4E2-C8792D327B2A}"/>
          </ac:spMkLst>
        </pc:spChg>
        <pc:spChg chg="add del mod replST">
          <ac:chgData name="Ajay Kumar" userId="985b5ffd-abc3-467f-b917-43be86d00426" providerId="ADAL" clId="{BC6FAD2F-566C-44E7-96F9-B2673A50981B}" dt="2023-03-30T03:09:54.085" v="5674"/>
          <ac:spMkLst>
            <pc:docMk/>
            <pc:sldMk cId="0" sldId="258"/>
            <ac:spMk id="25" creationId="{C95BCC3A-E82B-5C72-84D2-EF7FF8F04F52}"/>
          </ac:spMkLst>
        </pc:spChg>
        <pc:spChg chg="add del mod replST">
          <ac:chgData name="Ajay Kumar" userId="985b5ffd-abc3-467f-b917-43be86d00426" providerId="ADAL" clId="{BC6FAD2F-566C-44E7-96F9-B2673A50981B}" dt="2023-03-30T03:10:03.153" v="5939"/>
          <ac:spMkLst>
            <pc:docMk/>
            <pc:sldMk cId="0" sldId="258"/>
            <ac:spMk id="26" creationId="{717BD2BF-6A8B-5C03-17E0-4072C4CF5386}"/>
          </ac:spMkLst>
        </pc:spChg>
        <pc:spChg chg="add del mod replST">
          <ac:chgData name="Ajay Kumar" userId="985b5ffd-abc3-467f-b917-43be86d00426" providerId="ADAL" clId="{BC6FAD2F-566C-44E7-96F9-B2673A50981B}" dt="2023-03-30T03:10:14.667" v="6204"/>
          <ac:spMkLst>
            <pc:docMk/>
            <pc:sldMk cId="0" sldId="258"/>
            <ac:spMk id="27" creationId="{E41AD1CB-226F-21D2-BA4B-3DE9FCE202A0}"/>
          </ac:spMkLst>
        </pc:spChg>
        <pc:spChg chg="add del mod replST">
          <ac:chgData name="Ajay Kumar" userId="985b5ffd-abc3-467f-b917-43be86d00426" providerId="ADAL" clId="{BC6FAD2F-566C-44E7-96F9-B2673A50981B}" dt="2023-03-30T03:10:36.685" v="6930"/>
          <ac:spMkLst>
            <pc:docMk/>
            <pc:sldMk cId="0" sldId="258"/>
            <ac:spMk id="28" creationId="{9B317331-A990-D6ED-BB28-489A4E607ABD}"/>
          </ac:spMkLst>
        </pc:spChg>
        <pc:spChg chg="add mod replST delST">
          <ac:chgData name="Ajay Kumar" userId="985b5ffd-abc3-467f-b917-43be86d00426" providerId="ADAL" clId="{BC6FAD2F-566C-44E7-96F9-B2673A50981B}" dt="2023-03-30T03:10:28.124" v="6910" actId="20577"/>
          <ac:spMkLst>
            <pc:docMk/>
            <pc:sldMk cId="0" sldId="258"/>
            <ac:spMk id="29" creationId="{294CCA90-BE51-D56A-123F-9E055A949728}"/>
          </ac:spMkLst>
        </pc:spChg>
        <pc:spChg chg="add del mod replST">
          <ac:chgData name="Ajay Kumar" userId="985b5ffd-abc3-467f-b917-43be86d00426" providerId="ADAL" clId="{BC6FAD2F-566C-44E7-96F9-B2673A50981B}" dt="2023-03-30T03:10:49.950" v="7195"/>
          <ac:spMkLst>
            <pc:docMk/>
            <pc:sldMk cId="0" sldId="258"/>
            <ac:spMk id="30" creationId="{77DB353A-3C8D-C742-B23C-6C87D8561EF3}"/>
          </ac:spMkLst>
        </pc:spChg>
        <pc:spChg chg="add del mod replST">
          <ac:chgData name="Ajay Kumar" userId="985b5ffd-abc3-467f-b917-43be86d00426" providerId="ADAL" clId="{BC6FAD2F-566C-44E7-96F9-B2673A50981B}" dt="2023-03-30T03:10:59.920" v="7459"/>
          <ac:spMkLst>
            <pc:docMk/>
            <pc:sldMk cId="0" sldId="258"/>
            <ac:spMk id="31" creationId="{AA139CCA-49BC-EB30-BA1E-79A83BCE46BD}"/>
          </ac:spMkLst>
        </pc:spChg>
        <pc:spChg chg="add del mod replST">
          <ac:chgData name="Ajay Kumar" userId="985b5ffd-abc3-467f-b917-43be86d00426" providerId="ADAL" clId="{BC6FAD2F-566C-44E7-96F9-B2673A50981B}" dt="2023-03-30T03:11:34.984" v="7724"/>
          <ac:spMkLst>
            <pc:docMk/>
            <pc:sldMk cId="0" sldId="258"/>
            <ac:spMk id="32" creationId="{AFDF4E79-5654-8421-4374-0601E4B6CB3A}"/>
          </ac:spMkLst>
        </pc:spChg>
        <pc:spChg chg="add del mod replST">
          <ac:chgData name="Ajay Kumar" userId="985b5ffd-abc3-467f-b917-43be86d00426" providerId="ADAL" clId="{BC6FAD2F-566C-44E7-96F9-B2673A50981B}" dt="2023-03-30T03:12:02.670" v="7989"/>
          <ac:spMkLst>
            <pc:docMk/>
            <pc:sldMk cId="0" sldId="258"/>
            <ac:spMk id="33" creationId="{62F8306B-7060-56C5-21CE-86B6334E65EE}"/>
          </ac:spMkLst>
        </pc:spChg>
        <pc:spChg chg="add del mod replST">
          <ac:chgData name="Ajay Kumar" userId="985b5ffd-abc3-467f-b917-43be86d00426" providerId="ADAL" clId="{BC6FAD2F-566C-44E7-96F9-B2673A50981B}" dt="2023-03-30T03:12:14.253" v="8255"/>
          <ac:spMkLst>
            <pc:docMk/>
            <pc:sldMk cId="0" sldId="258"/>
            <ac:spMk id="34" creationId="{A2F90F6B-4BE7-52E0-4062-D12B4B6AA821}"/>
          </ac:spMkLst>
        </pc:spChg>
        <pc:spChg chg="add del mod replST">
          <ac:chgData name="Ajay Kumar" userId="985b5ffd-abc3-467f-b917-43be86d00426" providerId="ADAL" clId="{BC6FAD2F-566C-44E7-96F9-B2673A50981B}" dt="2023-03-30T03:12:48.989" v="8521"/>
          <ac:spMkLst>
            <pc:docMk/>
            <pc:sldMk cId="0" sldId="258"/>
            <ac:spMk id="35" creationId="{26D870D9-3D5C-9F0F-4A8A-623527596B99}"/>
          </ac:spMkLst>
        </pc:spChg>
        <pc:spChg chg="add del mod replST">
          <ac:chgData name="Ajay Kumar" userId="985b5ffd-abc3-467f-b917-43be86d00426" providerId="ADAL" clId="{BC6FAD2F-566C-44E7-96F9-B2673A50981B}" dt="2023-03-30T03:13:09.082" v="9248"/>
          <ac:spMkLst>
            <pc:docMk/>
            <pc:sldMk cId="0" sldId="258"/>
            <ac:spMk id="36" creationId="{D634462E-6C3A-3EB6-EDCC-880303D08CED}"/>
          </ac:spMkLst>
        </pc:spChg>
        <pc:spChg chg="add mod replST delST">
          <ac:chgData name="Ajay Kumar" userId="985b5ffd-abc3-467f-b917-43be86d00426" providerId="ADAL" clId="{BC6FAD2F-566C-44E7-96F9-B2673A50981B}" dt="2023-03-30T03:13:00.856" v="9227" actId="20577"/>
          <ac:spMkLst>
            <pc:docMk/>
            <pc:sldMk cId="0" sldId="258"/>
            <ac:spMk id="37" creationId="{DB14F05C-D377-4F68-6E1F-5F968A8329D6}"/>
          </ac:spMkLst>
        </pc:spChg>
        <pc:spChg chg="add del mod replST">
          <ac:chgData name="Ajay Kumar" userId="985b5ffd-abc3-467f-b917-43be86d00426" providerId="ADAL" clId="{BC6FAD2F-566C-44E7-96F9-B2673A50981B}" dt="2023-03-30T03:13:30.349" v="9513"/>
          <ac:spMkLst>
            <pc:docMk/>
            <pc:sldMk cId="0" sldId="258"/>
            <ac:spMk id="38" creationId="{FC9D5446-557B-2DFC-65CA-81FEFAD2341C}"/>
          </ac:spMkLst>
        </pc:spChg>
        <pc:spChg chg="add del mod replST">
          <ac:chgData name="Ajay Kumar" userId="985b5ffd-abc3-467f-b917-43be86d00426" providerId="ADAL" clId="{BC6FAD2F-566C-44E7-96F9-B2673A50981B}" dt="2023-03-30T03:13:52.427" v="9778"/>
          <ac:spMkLst>
            <pc:docMk/>
            <pc:sldMk cId="0" sldId="258"/>
            <ac:spMk id="39" creationId="{3A8872B0-C13D-5C30-E17C-0FB92D2BE2B0}"/>
          </ac:spMkLst>
        </pc:spChg>
        <pc:spChg chg="add del mod replST">
          <ac:chgData name="Ajay Kumar" userId="985b5ffd-abc3-467f-b917-43be86d00426" providerId="ADAL" clId="{BC6FAD2F-566C-44E7-96F9-B2673A50981B}" dt="2023-03-30T03:14:02.794" v="10042"/>
          <ac:spMkLst>
            <pc:docMk/>
            <pc:sldMk cId="0" sldId="258"/>
            <ac:spMk id="40" creationId="{9D2F44BD-FF19-5128-6846-3D276F9A7916}"/>
          </ac:spMkLst>
        </pc:spChg>
        <pc:spChg chg="add del mod replST">
          <ac:chgData name="Ajay Kumar" userId="985b5ffd-abc3-467f-b917-43be86d00426" providerId="ADAL" clId="{BC6FAD2F-566C-44E7-96F9-B2673A50981B}" dt="2023-03-30T03:14:11.898" v="10305"/>
          <ac:spMkLst>
            <pc:docMk/>
            <pc:sldMk cId="0" sldId="258"/>
            <ac:spMk id="41" creationId="{B47686C4-0C93-F1FA-5C56-8F300D611CF1}"/>
          </ac:spMkLst>
        </pc:spChg>
        <pc:spChg chg="add del mod replST">
          <ac:chgData name="Ajay Kumar" userId="985b5ffd-abc3-467f-b917-43be86d00426" providerId="ADAL" clId="{BC6FAD2F-566C-44E7-96F9-B2673A50981B}" dt="2023-03-30T03:14:22.048" v="10569"/>
          <ac:spMkLst>
            <pc:docMk/>
            <pc:sldMk cId="0" sldId="258"/>
            <ac:spMk id="42" creationId="{6214E4C6-1BA0-AE05-C1A9-6DA89B5A125C}"/>
          </ac:spMkLst>
        </pc:spChg>
        <pc:spChg chg="add del mod replST">
          <ac:chgData name="Ajay Kumar" userId="985b5ffd-abc3-467f-b917-43be86d00426" providerId="ADAL" clId="{BC6FAD2F-566C-44E7-96F9-B2673A50981B}" dt="2023-03-30T03:14:31.118" v="10834"/>
          <ac:spMkLst>
            <pc:docMk/>
            <pc:sldMk cId="0" sldId="258"/>
            <ac:spMk id="43" creationId="{732092C8-A2BF-7707-CCB5-7A0BB0184905}"/>
          </ac:spMkLst>
        </pc:spChg>
        <pc:spChg chg="add del mod replST">
          <ac:chgData name="Ajay Kumar" userId="985b5ffd-abc3-467f-b917-43be86d00426" providerId="ADAL" clId="{BC6FAD2F-566C-44E7-96F9-B2673A50981B}" dt="2023-03-30T03:14:54.513" v="11097" actId="478"/>
          <ac:spMkLst>
            <pc:docMk/>
            <pc:sldMk cId="0" sldId="258"/>
            <ac:spMk id="44" creationId="{E79C7153-3634-6F14-6A69-F0F346FCA8D1}"/>
          </ac:spMkLst>
        </pc:spChg>
        <pc:spChg chg="del mod replST">
          <ac:chgData name="Ajay Kumar" userId="985b5ffd-abc3-467f-b917-43be86d00426" providerId="ADAL" clId="{BC6FAD2F-566C-44E7-96F9-B2673A50981B}" dt="2023-03-30T03:15:03.613" v="11298"/>
          <ac:spMkLst>
            <pc:docMk/>
            <pc:sldMk cId="0" sldId="258"/>
            <ac:spMk id="45" creationId="{C9A0CD09-885F-A17F-237F-2A63D1A678C6}"/>
          </ac:spMkLst>
        </pc:spChg>
        <pc:spChg chg="add del mod replST">
          <ac:chgData name="Ajay Kumar" userId="985b5ffd-abc3-467f-b917-43be86d00426" providerId="ADAL" clId="{BC6FAD2F-566C-44E7-96F9-B2673A50981B}" dt="2023-03-30T03:15:13.416" v="11564"/>
          <ac:spMkLst>
            <pc:docMk/>
            <pc:sldMk cId="0" sldId="258"/>
            <ac:spMk id="46" creationId="{DD381551-C35A-9DD0-F5BA-BB7DA6272448}"/>
          </ac:spMkLst>
        </pc:spChg>
        <pc:spChg chg="add del mod replST">
          <ac:chgData name="Ajay Kumar" userId="985b5ffd-abc3-467f-b917-43be86d00426" providerId="ADAL" clId="{BC6FAD2F-566C-44E7-96F9-B2673A50981B}" dt="2023-03-30T03:15:22.578" v="11830"/>
          <ac:spMkLst>
            <pc:docMk/>
            <pc:sldMk cId="0" sldId="258"/>
            <ac:spMk id="47" creationId="{84E65B38-24C5-9AD3-944E-50A15F456CAF}"/>
          </ac:spMkLst>
        </pc:spChg>
        <pc:spChg chg="add del mod replST">
          <ac:chgData name="Ajay Kumar" userId="985b5ffd-abc3-467f-b917-43be86d00426" providerId="ADAL" clId="{BC6FAD2F-566C-44E7-96F9-B2673A50981B}" dt="2023-03-30T03:15:33.274" v="12096"/>
          <ac:spMkLst>
            <pc:docMk/>
            <pc:sldMk cId="0" sldId="258"/>
            <ac:spMk id="48" creationId="{F0BE1FAB-8723-C08F-AF44-52A7ACF39526}"/>
          </ac:spMkLst>
        </pc:spChg>
        <pc:spChg chg="add del mod replST">
          <ac:chgData name="Ajay Kumar" userId="985b5ffd-abc3-467f-b917-43be86d00426" providerId="ADAL" clId="{BC6FAD2F-566C-44E7-96F9-B2673A50981B}" dt="2023-03-30T03:16:13.065" v="12361"/>
          <ac:spMkLst>
            <pc:docMk/>
            <pc:sldMk cId="0" sldId="258"/>
            <ac:spMk id="49" creationId="{8B35A510-6E03-284F-FB38-247EDC635A36}"/>
          </ac:spMkLst>
        </pc:spChg>
        <pc:spChg chg="add del mod replST">
          <ac:chgData name="Ajay Kumar" userId="985b5ffd-abc3-467f-b917-43be86d00426" providerId="ADAL" clId="{BC6FAD2F-566C-44E7-96F9-B2673A50981B}" dt="2023-03-30T03:16:23.558" v="12626"/>
          <ac:spMkLst>
            <pc:docMk/>
            <pc:sldMk cId="0" sldId="258"/>
            <ac:spMk id="50" creationId="{43ED5DFB-5F22-9256-69A9-6C8C500A1038}"/>
          </ac:spMkLst>
        </pc:spChg>
        <pc:spChg chg="add del mod replST">
          <ac:chgData name="Ajay Kumar" userId="985b5ffd-abc3-467f-b917-43be86d00426" providerId="ADAL" clId="{BC6FAD2F-566C-44E7-96F9-B2673A50981B}" dt="2023-03-30T03:16:34.652" v="12890"/>
          <ac:spMkLst>
            <pc:docMk/>
            <pc:sldMk cId="0" sldId="258"/>
            <ac:spMk id="51" creationId="{1ED11002-C5F3-2167-5403-699C3731136A}"/>
          </ac:spMkLst>
        </pc:spChg>
        <pc:spChg chg="add del mod replST">
          <ac:chgData name="Ajay Kumar" userId="985b5ffd-abc3-467f-b917-43be86d00426" providerId="ADAL" clId="{BC6FAD2F-566C-44E7-96F9-B2673A50981B}" dt="2023-03-30T03:16:44.033" v="13155"/>
          <ac:spMkLst>
            <pc:docMk/>
            <pc:sldMk cId="0" sldId="258"/>
            <ac:spMk id="52" creationId="{E58DD466-127E-FAC0-B752-F707854C5109}"/>
          </ac:spMkLst>
        </pc:spChg>
        <pc:spChg chg="add del mod replST">
          <ac:chgData name="Ajay Kumar" userId="985b5ffd-abc3-467f-b917-43be86d00426" providerId="ADAL" clId="{BC6FAD2F-566C-44E7-96F9-B2673A50981B}" dt="2023-03-30T03:16:54.405" v="13419"/>
          <ac:spMkLst>
            <pc:docMk/>
            <pc:sldMk cId="0" sldId="258"/>
            <ac:spMk id="53" creationId="{040B1C78-ABE7-B7C3-E1E7-EDDF502AEC37}"/>
          </ac:spMkLst>
        </pc:spChg>
        <pc:spChg chg="add del mod replST">
          <ac:chgData name="Ajay Kumar" userId="985b5ffd-abc3-467f-b917-43be86d00426" providerId="ADAL" clId="{BC6FAD2F-566C-44E7-96F9-B2673A50981B}" dt="2023-03-30T03:17:03.468" v="13683"/>
          <ac:spMkLst>
            <pc:docMk/>
            <pc:sldMk cId="0" sldId="258"/>
            <ac:spMk id="54" creationId="{3FF807F5-FEFE-D8BB-BEBD-70DFBF4F59E6}"/>
          </ac:spMkLst>
        </pc:spChg>
        <pc:spChg chg="add del mod replST">
          <ac:chgData name="Ajay Kumar" userId="985b5ffd-abc3-467f-b917-43be86d00426" providerId="ADAL" clId="{BC6FAD2F-566C-44E7-96F9-B2673A50981B}" dt="2023-03-30T03:17:14.779" v="13949"/>
          <ac:spMkLst>
            <pc:docMk/>
            <pc:sldMk cId="0" sldId="258"/>
            <ac:spMk id="55" creationId="{A0FED3F7-F55E-B40D-9AED-5E90499ABB4F}"/>
          </ac:spMkLst>
        </pc:spChg>
        <pc:spChg chg="add del mod replST">
          <ac:chgData name="Ajay Kumar" userId="985b5ffd-abc3-467f-b917-43be86d00426" providerId="ADAL" clId="{BC6FAD2F-566C-44E7-96F9-B2673A50981B}" dt="2023-03-30T03:17:24.471" v="14215"/>
          <ac:spMkLst>
            <pc:docMk/>
            <pc:sldMk cId="0" sldId="258"/>
            <ac:spMk id="56" creationId="{19F4E467-A1F6-B782-3986-B0595D7619AE}"/>
          </ac:spMkLst>
        </pc:spChg>
        <pc:spChg chg="add del mod replST">
          <ac:chgData name="Ajay Kumar" userId="985b5ffd-abc3-467f-b917-43be86d00426" providerId="ADAL" clId="{BC6FAD2F-566C-44E7-96F9-B2673A50981B}" dt="2023-03-30T03:17:35.537" v="14480"/>
          <ac:spMkLst>
            <pc:docMk/>
            <pc:sldMk cId="0" sldId="258"/>
            <ac:spMk id="57" creationId="{ECFBB651-D33B-E2E9-5358-C8677FA70613}"/>
          </ac:spMkLst>
        </pc:spChg>
        <pc:spChg chg="add del mod replST">
          <ac:chgData name="Ajay Kumar" userId="985b5ffd-abc3-467f-b917-43be86d00426" providerId="ADAL" clId="{BC6FAD2F-566C-44E7-96F9-B2673A50981B}" dt="2023-03-30T03:17:42.301" v="14745"/>
          <ac:spMkLst>
            <pc:docMk/>
            <pc:sldMk cId="0" sldId="258"/>
            <ac:spMk id="58" creationId="{A6927A74-D17C-CA6D-2562-65C7B472BB03}"/>
          </ac:spMkLst>
        </pc:spChg>
        <pc:spChg chg="add del mod replST">
          <ac:chgData name="Ajay Kumar" userId="985b5ffd-abc3-467f-b917-43be86d00426" providerId="ADAL" clId="{BC6FAD2F-566C-44E7-96F9-B2673A50981B}" dt="2023-03-30T03:18:22.717" v="15471"/>
          <ac:spMkLst>
            <pc:docMk/>
            <pc:sldMk cId="0" sldId="258"/>
            <ac:spMk id="59" creationId="{A7331716-F53E-090C-FC25-C4D801A3F047}"/>
          </ac:spMkLst>
        </pc:spChg>
        <pc:spChg chg="add mod replST delST">
          <ac:chgData name="Ajay Kumar" userId="985b5ffd-abc3-467f-b917-43be86d00426" providerId="ADAL" clId="{BC6FAD2F-566C-44E7-96F9-B2673A50981B}" dt="2023-03-30T03:18:14.810" v="15452" actId="20577"/>
          <ac:spMkLst>
            <pc:docMk/>
            <pc:sldMk cId="0" sldId="258"/>
            <ac:spMk id="60" creationId="{6A875841-34DE-07C8-1C33-2D1EA1C43663}"/>
          </ac:spMkLst>
        </pc:spChg>
        <pc:spChg chg="add del mod replST">
          <ac:chgData name="Ajay Kumar" userId="985b5ffd-abc3-467f-b917-43be86d00426" providerId="ADAL" clId="{BC6FAD2F-566C-44E7-96F9-B2673A50981B}" dt="2023-03-30T03:18:33.143" v="15735"/>
          <ac:spMkLst>
            <pc:docMk/>
            <pc:sldMk cId="0" sldId="258"/>
            <ac:spMk id="61" creationId="{9D8A7DB2-5818-00D3-1AB7-358094884E44}"/>
          </ac:spMkLst>
        </pc:spChg>
        <pc:spChg chg="add del mod replST">
          <ac:chgData name="Ajay Kumar" userId="985b5ffd-abc3-467f-b917-43be86d00426" providerId="ADAL" clId="{BC6FAD2F-566C-44E7-96F9-B2673A50981B}" dt="2023-03-30T03:18:42.351" v="15999"/>
          <ac:spMkLst>
            <pc:docMk/>
            <pc:sldMk cId="0" sldId="258"/>
            <ac:spMk id="62" creationId="{D1B9B3D0-206F-3BDA-D699-5BCE24AA6AB9}"/>
          </ac:spMkLst>
        </pc:spChg>
        <pc:spChg chg="add del mod replST">
          <ac:chgData name="Ajay Kumar" userId="985b5ffd-abc3-467f-b917-43be86d00426" providerId="ADAL" clId="{BC6FAD2F-566C-44E7-96F9-B2673A50981B}" dt="2023-03-30T03:18:51.448" v="16263"/>
          <ac:spMkLst>
            <pc:docMk/>
            <pc:sldMk cId="0" sldId="258"/>
            <ac:spMk id="63" creationId="{7DC96E16-114E-8454-A983-E440CEB661FB}"/>
          </ac:spMkLst>
        </pc:spChg>
        <pc:spChg chg="add del mod replST">
          <ac:chgData name="Ajay Kumar" userId="985b5ffd-abc3-467f-b917-43be86d00426" providerId="ADAL" clId="{BC6FAD2F-566C-44E7-96F9-B2673A50981B}" dt="2023-03-30T03:19:00.560" v="16527"/>
          <ac:spMkLst>
            <pc:docMk/>
            <pc:sldMk cId="0" sldId="258"/>
            <ac:spMk id="64" creationId="{8ABE1A1D-3FA2-D7B1-1D50-12C511302980}"/>
          </ac:spMkLst>
        </pc:spChg>
        <pc:spChg chg="add del mod replST">
          <ac:chgData name="Ajay Kumar" userId="985b5ffd-abc3-467f-b917-43be86d00426" providerId="ADAL" clId="{BC6FAD2F-566C-44E7-96F9-B2673A50981B}" dt="2023-03-30T03:19:10.691" v="16790"/>
          <ac:spMkLst>
            <pc:docMk/>
            <pc:sldMk cId="0" sldId="258"/>
            <ac:spMk id="65" creationId="{112938C9-32BA-E8BC-10D9-FD9652B9AB76}"/>
          </ac:spMkLst>
        </pc:spChg>
        <pc:spChg chg="add del mod replST">
          <ac:chgData name="Ajay Kumar" userId="985b5ffd-abc3-467f-b917-43be86d00426" providerId="ADAL" clId="{BC6FAD2F-566C-44E7-96F9-B2673A50981B}" dt="2023-03-30T03:19:30.535" v="17054"/>
          <ac:spMkLst>
            <pc:docMk/>
            <pc:sldMk cId="0" sldId="258"/>
            <ac:spMk id="66" creationId="{8CCD73E5-8129-6AF1-A90D-A6D9C3BC09A0}"/>
          </ac:spMkLst>
        </pc:spChg>
        <pc:spChg chg="add del mod replST">
          <ac:chgData name="Ajay Kumar" userId="985b5ffd-abc3-467f-b917-43be86d00426" providerId="ADAL" clId="{BC6FAD2F-566C-44E7-96F9-B2673A50981B}" dt="2023-03-30T03:19:41.470" v="17319"/>
          <ac:spMkLst>
            <pc:docMk/>
            <pc:sldMk cId="0" sldId="258"/>
            <ac:spMk id="67" creationId="{C467A3B9-65F5-16B8-07A2-93B854FB6158}"/>
          </ac:spMkLst>
        </pc:spChg>
        <pc:spChg chg="add del mod replST">
          <ac:chgData name="Ajay Kumar" userId="985b5ffd-abc3-467f-b917-43be86d00426" providerId="ADAL" clId="{BC6FAD2F-566C-44E7-96F9-B2673A50981B}" dt="2023-03-30T03:19:50.799" v="17582"/>
          <ac:spMkLst>
            <pc:docMk/>
            <pc:sldMk cId="0" sldId="258"/>
            <ac:spMk id="68" creationId="{8FAF596F-1467-2E84-5B58-2EF7A244FC00}"/>
          </ac:spMkLst>
        </pc:spChg>
        <pc:spChg chg="add del mod replST">
          <ac:chgData name="Ajay Kumar" userId="985b5ffd-abc3-467f-b917-43be86d00426" providerId="ADAL" clId="{BC6FAD2F-566C-44E7-96F9-B2673A50981B}" dt="2023-03-30T03:20:31.326" v="17845"/>
          <ac:spMkLst>
            <pc:docMk/>
            <pc:sldMk cId="0" sldId="258"/>
            <ac:spMk id="69" creationId="{8FE51373-0647-36D9-DBE8-91BBDD462E80}"/>
          </ac:spMkLst>
        </pc:spChg>
        <pc:spChg chg="add del mod replST">
          <ac:chgData name="Ajay Kumar" userId="985b5ffd-abc3-467f-b917-43be86d00426" providerId="ADAL" clId="{BC6FAD2F-566C-44E7-96F9-B2673A50981B}" dt="2023-03-30T03:20:40.609" v="18108"/>
          <ac:spMkLst>
            <pc:docMk/>
            <pc:sldMk cId="0" sldId="258"/>
            <ac:spMk id="70" creationId="{F6E35DC3-D8B1-F41B-84D3-DA2CE9AE9D97}"/>
          </ac:spMkLst>
        </pc:spChg>
        <pc:spChg chg="add del mod replST">
          <ac:chgData name="Ajay Kumar" userId="985b5ffd-abc3-467f-b917-43be86d00426" providerId="ADAL" clId="{BC6FAD2F-566C-44E7-96F9-B2673A50981B}" dt="2023-03-30T03:20:50.058" v="18371"/>
          <ac:spMkLst>
            <pc:docMk/>
            <pc:sldMk cId="0" sldId="258"/>
            <ac:spMk id="71" creationId="{CD28B748-137D-65B4-907A-9036FA9A8C6F}"/>
          </ac:spMkLst>
        </pc:spChg>
        <pc:spChg chg="add del mod replST">
          <ac:chgData name="Ajay Kumar" userId="985b5ffd-abc3-467f-b917-43be86d00426" providerId="ADAL" clId="{BC6FAD2F-566C-44E7-96F9-B2673A50981B}" dt="2023-03-30T03:20:59.199" v="18634"/>
          <ac:spMkLst>
            <pc:docMk/>
            <pc:sldMk cId="0" sldId="258"/>
            <ac:spMk id="72" creationId="{2D19CA6F-A231-50C6-720B-D7BC39DAEE85}"/>
          </ac:spMkLst>
        </pc:spChg>
        <pc:spChg chg="add del mod replST">
          <ac:chgData name="Ajay Kumar" userId="985b5ffd-abc3-467f-b917-43be86d00426" providerId="ADAL" clId="{BC6FAD2F-566C-44E7-96F9-B2673A50981B}" dt="2023-03-30T03:21:09.842" v="18897"/>
          <ac:spMkLst>
            <pc:docMk/>
            <pc:sldMk cId="0" sldId="258"/>
            <ac:spMk id="73" creationId="{8B8DCA48-96A9-231E-DE83-A7768916220C}"/>
          </ac:spMkLst>
        </pc:spChg>
        <pc:spChg chg="add del mod replST">
          <ac:chgData name="Ajay Kumar" userId="985b5ffd-abc3-467f-b917-43be86d00426" providerId="ADAL" clId="{BC6FAD2F-566C-44E7-96F9-B2673A50981B}" dt="2023-03-30T03:21:20.152" v="19159" actId="478"/>
          <ac:spMkLst>
            <pc:docMk/>
            <pc:sldMk cId="0" sldId="258"/>
            <ac:spMk id="74" creationId="{CAD2643D-A737-C2F9-25C4-18EE4EF88DD5}"/>
          </ac:spMkLst>
        </pc:spChg>
        <pc:spChg chg="del mod replST">
          <ac:chgData name="Ajay Kumar" userId="985b5ffd-abc3-467f-b917-43be86d00426" providerId="ADAL" clId="{BC6FAD2F-566C-44E7-96F9-B2673A50981B}" dt="2023-03-30T03:21:31.357" v="19358"/>
          <ac:spMkLst>
            <pc:docMk/>
            <pc:sldMk cId="0" sldId="258"/>
            <ac:spMk id="75" creationId="{1A81FA17-6680-ED15-C734-EFED46A55141}"/>
          </ac:spMkLst>
        </pc:spChg>
        <pc:spChg chg="add del mod replST">
          <ac:chgData name="Ajay Kumar" userId="985b5ffd-abc3-467f-b917-43be86d00426" providerId="ADAL" clId="{BC6FAD2F-566C-44E7-96F9-B2673A50981B}" dt="2023-03-30T03:21:40.518" v="19623"/>
          <ac:spMkLst>
            <pc:docMk/>
            <pc:sldMk cId="0" sldId="258"/>
            <ac:spMk id="76" creationId="{CF420518-B653-8FE0-3F64-D45495495B4E}"/>
          </ac:spMkLst>
        </pc:spChg>
        <pc:spChg chg="add del mod replST">
          <ac:chgData name="Ajay Kumar" userId="985b5ffd-abc3-467f-b917-43be86d00426" providerId="ADAL" clId="{BC6FAD2F-566C-44E7-96F9-B2673A50981B}" dt="2023-03-30T03:21:50.977" v="19887"/>
          <ac:spMkLst>
            <pc:docMk/>
            <pc:sldMk cId="0" sldId="258"/>
            <ac:spMk id="77" creationId="{A49C43CD-2E6A-5FEB-5BFE-1DC70978DCE8}"/>
          </ac:spMkLst>
        </pc:spChg>
        <pc:spChg chg="add del mod replST">
          <ac:chgData name="Ajay Kumar" userId="985b5ffd-abc3-467f-b917-43be86d00426" providerId="ADAL" clId="{BC6FAD2F-566C-44E7-96F9-B2673A50981B}" dt="2023-03-30T03:22:17.244" v="20152"/>
          <ac:spMkLst>
            <pc:docMk/>
            <pc:sldMk cId="0" sldId="258"/>
            <ac:spMk id="78" creationId="{B20E2571-C720-7BEB-B725-04EFCE27F1B2}"/>
          </ac:spMkLst>
        </pc:spChg>
        <pc:spChg chg="add del mod replST">
          <ac:chgData name="Ajay Kumar" userId="985b5ffd-abc3-467f-b917-43be86d00426" providerId="ADAL" clId="{BC6FAD2F-566C-44E7-96F9-B2673A50981B}" dt="2023-03-30T03:22:28.308" v="20417"/>
          <ac:spMkLst>
            <pc:docMk/>
            <pc:sldMk cId="0" sldId="258"/>
            <ac:spMk id="79" creationId="{759E9C8D-9CC4-B28D-4213-0611FA0B4D22}"/>
          </ac:spMkLst>
        </pc:spChg>
        <pc:spChg chg="add del mod replST">
          <ac:chgData name="Ajay Kumar" userId="985b5ffd-abc3-467f-b917-43be86d00426" providerId="ADAL" clId="{BC6FAD2F-566C-44E7-96F9-B2673A50981B}" dt="2023-03-30T03:22:39.461" v="20680"/>
          <ac:spMkLst>
            <pc:docMk/>
            <pc:sldMk cId="0" sldId="258"/>
            <ac:spMk id="80" creationId="{82BF6436-6414-3C3F-AD0D-3CC4FED91028}"/>
          </ac:spMkLst>
        </pc:spChg>
        <pc:spChg chg="add del mod replST">
          <ac:chgData name="Ajay Kumar" userId="985b5ffd-abc3-467f-b917-43be86d00426" providerId="ADAL" clId="{BC6FAD2F-566C-44E7-96F9-B2673A50981B}" dt="2023-03-30T03:22:50.472" v="20943"/>
          <ac:spMkLst>
            <pc:docMk/>
            <pc:sldMk cId="0" sldId="258"/>
            <ac:spMk id="81" creationId="{6EDA6086-3B58-52ED-1930-305127725CCA}"/>
          </ac:spMkLst>
        </pc:spChg>
        <pc:spChg chg="add del mod replST">
          <ac:chgData name="Ajay Kumar" userId="985b5ffd-abc3-467f-b917-43be86d00426" providerId="ADAL" clId="{BC6FAD2F-566C-44E7-96F9-B2673A50981B}" dt="2023-03-30T03:23:02.024" v="21207"/>
          <ac:spMkLst>
            <pc:docMk/>
            <pc:sldMk cId="0" sldId="258"/>
            <ac:spMk id="82" creationId="{B415FE53-97D2-E860-D915-0D324625F862}"/>
          </ac:spMkLst>
        </pc:spChg>
        <pc:spChg chg="add del mod replST">
          <ac:chgData name="Ajay Kumar" userId="985b5ffd-abc3-467f-b917-43be86d00426" providerId="ADAL" clId="{BC6FAD2F-566C-44E7-96F9-B2673A50981B}" dt="2023-03-30T03:23:11.675" v="21471"/>
          <ac:spMkLst>
            <pc:docMk/>
            <pc:sldMk cId="0" sldId="258"/>
            <ac:spMk id="83" creationId="{511E4301-3144-D48E-B868-1320DBA22C97}"/>
          </ac:spMkLst>
        </pc:spChg>
        <pc:spChg chg="add del mod replST">
          <ac:chgData name="Ajay Kumar" userId="985b5ffd-abc3-467f-b917-43be86d00426" providerId="ADAL" clId="{BC6FAD2F-566C-44E7-96F9-B2673A50981B}" dt="2023-03-30T03:23:36.084" v="21736"/>
          <ac:spMkLst>
            <pc:docMk/>
            <pc:sldMk cId="0" sldId="258"/>
            <ac:spMk id="84" creationId="{C26E0766-83C3-3000-5A07-EE834B802B81}"/>
          </ac:spMkLst>
        </pc:spChg>
        <pc:spChg chg="add del mod replST">
          <ac:chgData name="Ajay Kumar" userId="985b5ffd-abc3-467f-b917-43be86d00426" providerId="ADAL" clId="{BC6FAD2F-566C-44E7-96F9-B2673A50981B}" dt="2023-03-30T03:23:45.510" v="22000"/>
          <ac:spMkLst>
            <pc:docMk/>
            <pc:sldMk cId="0" sldId="258"/>
            <ac:spMk id="85" creationId="{5A0DABD4-E6E8-9A69-A890-481A13E9CDEE}"/>
          </ac:spMkLst>
        </pc:spChg>
        <pc:spChg chg="add del mod replST">
          <ac:chgData name="Ajay Kumar" userId="985b5ffd-abc3-467f-b917-43be86d00426" providerId="ADAL" clId="{BC6FAD2F-566C-44E7-96F9-B2673A50981B}" dt="2023-03-30T03:23:54.868" v="22263"/>
          <ac:spMkLst>
            <pc:docMk/>
            <pc:sldMk cId="0" sldId="258"/>
            <ac:spMk id="86" creationId="{65984F47-6E2C-8A92-B914-970F962F0570}"/>
          </ac:spMkLst>
        </pc:spChg>
        <pc:spChg chg="add del mod replST">
          <ac:chgData name="Ajay Kumar" userId="985b5ffd-abc3-467f-b917-43be86d00426" providerId="ADAL" clId="{BC6FAD2F-566C-44E7-96F9-B2673A50981B}" dt="2023-03-30T03:24:04.930" v="22526"/>
          <ac:spMkLst>
            <pc:docMk/>
            <pc:sldMk cId="0" sldId="258"/>
            <ac:spMk id="87" creationId="{444B330A-9CAA-75A4-B671-1C792055A3DD}"/>
          </ac:spMkLst>
        </pc:spChg>
        <pc:spChg chg="add del mod replST">
          <ac:chgData name="Ajay Kumar" userId="985b5ffd-abc3-467f-b917-43be86d00426" providerId="ADAL" clId="{BC6FAD2F-566C-44E7-96F9-B2673A50981B}" dt="2023-03-30T03:24:15.823" v="22790"/>
          <ac:spMkLst>
            <pc:docMk/>
            <pc:sldMk cId="0" sldId="258"/>
            <ac:spMk id="88" creationId="{4CE3E018-7334-B598-271C-7AF0AD41203D}"/>
          </ac:spMkLst>
        </pc:spChg>
        <pc:spChg chg="add del mod replST">
          <ac:chgData name="Ajay Kumar" userId="985b5ffd-abc3-467f-b917-43be86d00426" providerId="ADAL" clId="{BC6FAD2F-566C-44E7-96F9-B2673A50981B}" dt="2023-03-30T03:24:25.235" v="23054"/>
          <ac:spMkLst>
            <pc:docMk/>
            <pc:sldMk cId="0" sldId="258"/>
            <ac:spMk id="89" creationId="{A290636E-18EF-1648-364C-029D5D58C07B}"/>
          </ac:spMkLst>
        </pc:spChg>
        <pc:spChg chg="add del mod replST">
          <ac:chgData name="Ajay Kumar" userId="985b5ffd-abc3-467f-b917-43be86d00426" providerId="ADAL" clId="{BC6FAD2F-566C-44E7-96F9-B2673A50981B}" dt="2023-03-30T03:24:45.935" v="23317"/>
          <ac:spMkLst>
            <pc:docMk/>
            <pc:sldMk cId="0" sldId="258"/>
            <ac:spMk id="90" creationId="{6A658A13-7E6F-6753-51B7-C4B28466A595}"/>
          </ac:spMkLst>
        </pc:spChg>
        <pc:spChg chg="add del mod replST">
          <ac:chgData name="Ajay Kumar" userId="985b5ffd-abc3-467f-b917-43be86d00426" providerId="ADAL" clId="{BC6FAD2F-566C-44E7-96F9-B2673A50981B}" dt="2023-03-30T03:25:08.012" v="23582"/>
          <ac:spMkLst>
            <pc:docMk/>
            <pc:sldMk cId="0" sldId="258"/>
            <ac:spMk id="91" creationId="{0CF62E36-1993-31CC-3C6C-5D760BC8DD42}"/>
          </ac:spMkLst>
        </pc:spChg>
        <pc:spChg chg="add del mod replST">
          <ac:chgData name="Ajay Kumar" userId="985b5ffd-abc3-467f-b917-43be86d00426" providerId="ADAL" clId="{BC6FAD2F-566C-44E7-96F9-B2673A50981B}" dt="2023-03-30T03:25:17.733" v="23846"/>
          <ac:spMkLst>
            <pc:docMk/>
            <pc:sldMk cId="0" sldId="258"/>
            <ac:spMk id="92" creationId="{ED3A7FF3-AC79-8062-DD5D-DE18950C4F73}"/>
          </ac:spMkLst>
        </pc:spChg>
        <pc:spChg chg="add del mod replST">
          <ac:chgData name="Ajay Kumar" userId="985b5ffd-abc3-467f-b917-43be86d00426" providerId="ADAL" clId="{BC6FAD2F-566C-44E7-96F9-B2673A50981B}" dt="2023-03-30T03:25:26.891" v="24109"/>
          <ac:spMkLst>
            <pc:docMk/>
            <pc:sldMk cId="0" sldId="258"/>
            <ac:spMk id="93" creationId="{7CD32C9B-53BC-F12A-8956-CAAF9C7D2A11}"/>
          </ac:spMkLst>
        </pc:spChg>
        <pc:spChg chg="add del mod replST">
          <ac:chgData name="Ajay Kumar" userId="985b5ffd-abc3-467f-b917-43be86d00426" providerId="ADAL" clId="{BC6FAD2F-566C-44E7-96F9-B2673A50981B}" dt="2023-03-30T03:25:37.906" v="24372"/>
          <ac:spMkLst>
            <pc:docMk/>
            <pc:sldMk cId="0" sldId="258"/>
            <ac:spMk id="94" creationId="{38960F35-5BB5-083C-16DE-94742D69F38D}"/>
          </ac:spMkLst>
        </pc:spChg>
        <pc:spChg chg="add del mod replST">
          <ac:chgData name="Ajay Kumar" userId="985b5ffd-abc3-467f-b917-43be86d00426" providerId="ADAL" clId="{BC6FAD2F-566C-44E7-96F9-B2673A50981B}" dt="2023-03-30T03:25:47.735" v="24636"/>
          <ac:spMkLst>
            <pc:docMk/>
            <pc:sldMk cId="0" sldId="258"/>
            <ac:spMk id="95" creationId="{7D477D6F-2047-C3AF-14C1-F1542E9D20AF}"/>
          </ac:spMkLst>
        </pc:spChg>
        <pc:spChg chg="add del mod replST">
          <ac:chgData name="Ajay Kumar" userId="985b5ffd-abc3-467f-b917-43be86d00426" providerId="ADAL" clId="{BC6FAD2F-566C-44E7-96F9-B2673A50981B}" dt="2023-03-30T03:25:58.278" v="24900"/>
          <ac:spMkLst>
            <pc:docMk/>
            <pc:sldMk cId="0" sldId="258"/>
            <ac:spMk id="96" creationId="{8F0B6A06-5303-F66E-6EF8-E5EC56FFEF63}"/>
          </ac:spMkLst>
        </pc:spChg>
        <pc:spChg chg="add del mod replST">
          <ac:chgData name="Ajay Kumar" userId="985b5ffd-abc3-467f-b917-43be86d00426" providerId="ADAL" clId="{BC6FAD2F-566C-44E7-96F9-B2673A50981B}" dt="2023-03-30T03:26:07.677" v="25165"/>
          <ac:spMkLst>
            <pc:docMk/>
            <pc:sldMk cId="0" sldId="258"/>
            <ac:spMk id="97" creationId="{853EFB76-0BC3-F7B0-8BF4-3D864A886B3B}"/>
          </ac:spMkLst>
        </pc:spChg>
        <pc:spChg chg="add del mod replST">
          <ac:chgData name="Ajay Kumar" userId="985b5ffd-abc3-467f-b917-43be86d00426" providerId="ADAL" clId="{BC6FAD2F-566C-44E7-96F9-B2673A50981B}" dt="2023-03-30T03:26:17.819" v="25430"/>
          <ac:spMkLst>
            <pc:docMk/>
            <pc:sldMk cId="0" sldId="258"/>
            <ac:spMk id="98" creationId="{FCEAFE54-A1D7-D62A-70CE-23E44EC1E243}"/>
          </ac:spMkLst>
        </pc:spChg>
        <pc:spChg chg="add del mod replST">
          <ac:chgData name="Ajay Kumar" userId="985b5ffd-abc3-467f-b917-43be86d00426" providerId="ADAL" clId="{BC6FAD2F-566C-44E7-96F9-B2673A50981B}" dt="2023-03-30T03:26:41.132" v="25696"/>
          <ac:spMkLst>
            <pc:docMk/>
            <pc:sldMk cId="0" sldId="258"/>
            <ac:spMk id="99" creationId="{36BFD439-8F20-5AAE-90B4-CD420E133E5B}"/>
          </ac:spMkLst>
        </pc:spChg>
        <pc:spChg chg="add del mod replST">
          <ac:chgData name="Ajay Kumar" userId="985b5ffd-abc3-467f-b917-43be86d00426" providerId="ADAL" clId="{BC6FAD2F-566C-44E7-96F9-B2673A50981B}" dt="2023-03-30T03:26:54.430" v="25963"/>
          <ac:spMkLst>
            <pc:docMk/>
            <pc:sldMk cId="0" sldId="258"/>
            <ac:spMk id="100" creationId="{C5E685B4-FDFC-CDAA-83E1-439242CBE965}"/>
          </ac:spMkLst>
        </pc:spChg>
        <pc:spChg chg="add del mod replST">
          <ac:chgData name="Ajay Kumar" userId="985b5ffd-abc3-467f-b917-43be86d00426" providerId="ADAL" clId="{BC6FAD2F-566C-44E7-96F9-B2673A50981B}" dt="2023-03-30T03:27:05.408" v="26227"/>
          <ac:spMkLst>
            <pc:docMk/>
            <pc:sldMk cId="0" sldId="258"/>
            <ac:spMk id="101" creationId="{851A23A7-F3CA-7027-16DB-788EF82FB860}"/>
          </ac:spMkLst>
        </pc:spChg>
        <pc:spChg chg="add del mod replST">
          <ac:chgData name="Ajay Kumar" userId="985b5ffd-abc3-467f-b917-43be86d00426" providerId="ADAL" clId="{BC6FAD2F-566C-44E7-96F9-B2673A50981B}" dt="2023-03-30T03:31:44.362" v="26492"/>
          <ac:spMkLst>
            <pc:docMk/>
            <pc:sldMk cId="0" sldId="258"/>
            <ac:spMk id="102" creationId="{88132E12-A3A7-EABC-A482-FA7EE041A742}"/>
          </ac:spMkLst>
        </pc:spChg>
        <pc:spChg chg="add del mod replST">
          <ac:chgData name="Ajay Kumar" userId="985b5ffd-abc3-467f-b917-43be86d00426" providerId="ADAL" clId="{BC6FAD2F-566C-44E7-96F9-B2673A50981B}" dt="2023-03-31T13:59:08.705" v="26761"/>
          <ac:spMkLst>
            <pc:docMk/>
            <pc:sldMk cId="0" sldId="258"/>
            <ac:spMk id="103" creationId="{E6D22137-611A-0369-4B7D-6A03B9C6D267}"/>
          </ac:spMkLst>
        </pc:spChg>
      </pc:sldChg>
      <pc:sldChg chg="addSp delSp modSp mod">
        <pc:chgData name="Ajay Kumar" userId="985b5ffd-abc3-467f-b917-43be86d00426" providerId="ADAL" clId="{BC6FAD2F-566C-44E7-96F9-B2673A50981B}" dt="2023-04-04T13:47:52.908" v="31271"/>
        <pc:sldMkLst>
          <pc:docMk/>
          <pc:sldMk cId="990550783" sldId="424"/>
        </pc:sldMkLst>
        <pc:spChg chg="mod">
          <ac:chgData name="Ajay Kumar" userId="985b5ffd-abc3-467f-b917-43be86d00426" providerId="ADAL" clId="{BC6FAD2F-566C-44E7-96F9-B2673A50981B}" dt="2023-03-31T14:14:52.238" v="30868" actId="20577"/>
          <ac:spMkLst>
            <pc:docMk/>
            <pc:sldMk cId="990550783" sldId="424"/>
            <ac:spMk id="3" creationId="{8656A5FF-7CC8-4770-8C0E-FE1CE779B8B8}"/>
          </ac:spMkLst>
        </pc:spChg>
        <pc:spChg chg="mod">
          <ac:chgData name="Ajay Kumar" userId="985b5ffd-abc3-467f-b917-43be86d00426" providerId="ADAL" clId="{BC6FAD2F-566C-44E7-96F9-B2673A50981B}" dt="2023-03-31T14:06:44.014" v="28119" actId="1076"/>
          <ac:spMkLst>
            <pc:docMk/>
            <pc:sldMk cId="990550783" sldId="424"/>
            <ac:spMk id="5" creationId="{2E087827-8DF4-4248-A1AD-6C03811AAC85}"/>
          </ac:spMkLst>
        </pc:spChg>
        <pc:spChg chg="add del mod replST delST">
          <ac:chgData name="Ajay Kumar" userId="985b5ffd-abc3-467f-b917-43be86d00426" providerId="ADAL" clId="{BC6FAD2F-566C-44E7-96F9-B2673A50981B}" dt="2023-03-31T14:06:31.717" v="27705"/>
          <ac:spMkLst>
            <pc:docMk/>
            <pc:sldMk cId="990550783" sldId="424"/>
            <ac:spMk id="7" creationId="{1D3C7DD4-5250-1779-1246-4459D41D1E77}"/>
          </ac:spMkLst>
        </pc:spChg>
        <pc:spChg chg="add del mod replST delST">
          <ac:chgData name="Ajay Kumar" userId="985b5ffd-abc3-467f-b917-43be86d00426" providerId="ADAL" clId="{BC6FAD2F-566C-44E7-96F9-B2673A50981B}" dt="2023-03-30T01:35:30.816" v="431"/>
          <ac:spMkLst>
            <pc:docMk/>
            <pc:sldMk cId="990550783" sldId="424"/>
            <ac:spMk id="7" creationId="{41938A2C-B9AD-8F08-843A-45F151CC5C6E}"/>
          </ac:spMkLst>
        </pc:spChg>
        <pc:spChg chg="add del mod replST delST">
          <ac:chgData name="Ajay Kumar" userId="985b5ffd-abc3-467f-b917-43be86d00426" providerId="ADAL" clId="{BC6FAD2F-566C-44E7-96F9-B2673A50981B}" dt="2023-03-31T13:59:18.137" v="27152"/>
          <ac:spMkLst>
            <pc:docMk/>
            <pc:sldMk cId="990550783" sldId="424"/>
            <ac:spMk id="7" creationId="{64D4B34E-710A-B0FA-21AF-ACBF7682AFF2}"/>
          </ac:spMkLst>
        </pc:spChg>
        <pc:spChg chg="del mod delST">
          <ac:chgData name="Ajay Kumar" userId="985b5ffd-abc3-467f-b917-43be86d00426" providerId="ADAL" clId="{BC6FAD2F-566C-44E7-96F9-B2673A50981B}" dt="2023-03-29T22:56:50.074" v="130"/>
          <ac:spMkLst>
            <pc:docMk/>
            <pc:sldMk cId="990550783" sldId="424"/>
            <ac:spMk id="8" creationId="{25E60D92-381A-CDDA-FDFA-2D8A637C869E}"/>
          </ac:spMkLst>
        </pc:spChg>
        <pc:spChg chg="add del mod replST delST">
          <ac:chgData name="Ajay Kumar" userId="985b5ffd-abc3-467f-b917-43be86d00426" providerId="ADAL" clId="{BC6FAD2F-566C-44E7-96F9-B2673A50981B}" dt="2023-03-31T14:06:22.375" v="27430"/>
          <ac:spMkLst>
            <pc:docMk/>
            <pc:sldMk cId="990550783" sldId="424"/>
            <ac:spMk id="8" creationId="{DC6FA5A6-69AA-0FB6-8991-CC03D6ED6A61}"/>
          </ac:spMkLst>
        </pc:spChg>
        <pc:spChg chg="add del mod replST delST">
          <ac:chgData name="Ajay Kumar" userId="985b5ffd-abc3-467f-b917-43be86d00426" providerId="ADAL" clId="{BC6FAD2F-566C-44E7-96F9-B2673A50981B}" dt="2023-03-30T01:35:40.094" v="723"/>
          <ac:spMkLst>
            <pc:docMk/>
            <pc:sldMk cId="990550783" sldId="424"/>
            <ac:spMk id="9" creationId="{1FA7B826-0885-4289-5736-A15A1DD749E9}"/>
          </ac:spMkLst>
        </pc:spChg>
        <pc:spChg chg="add del mod replST delST">
          <ac:chgData name="Ajay Kumar" userId="985b5ffd-abc3-467f-b917-43be86d00426" providerId="ADAL" clId="{BC6FAD2F-566C-44E7-96F9-B2673A50981B}" dt="2023-03-31T14:06:40.815" v="27981"/>
          <ac:spMkLst>
            <pc:docMk/>
            <pc:sldMk cId="990550783" sldId="424"/>
            <ac:spMk id="9" creationId="{4F0E4009-02A0-8ED8-65EA-3E158399B34B}"/>
          </ac:spMkLst>
        </pc:spChg>
        <pc:spChg chg="add del mod replST delST">
          <ac:chgData name="Ajay Kumar" userId="985b5ffd-abc3-467f-b917-43be86d00426" providerId="ADAL" clId="{BC6FAD2F-566C-44E7-96F9-B2673A50981B}" dt="2023-03-31T14:06:49.874" v="28245"/>
          <ac:spMkLst>
            <pc:docMk/>
            <pc:sldMk cId="990550783" sldId="424"/>
            <ac:spMk id="10" creationId="{538DB002-9E40-67FD-DD54-B29F92A1469E}"/>
          </ac:spMkLst>
        </pc:spChg>
        <pc:spChg chg="add del mod replST delST">
          <ac:chgData name="Ajay Kumar" userId="985b5ffd-abc3-467f-b917-43be86d00426" providerId="ADAL" clId="{BC6FAD2F-566C-44E7-96F9-B2673A50981B}" dt="2023-03-30T01:35:50.680" v="1020"/>
          <ac:spMkLst>
            <pc:docMk/>
            <pc:sldMk cId="990550783" sldId="424"/>
            <ac:spMk id="10" creationId="{CD7298FE-C95D-CB47-C674-9438F4E96B05}"/>
          </ac:spMkLst>
        </pc:spChg>
        <pc:spChg chg="add del mod replST delST">
          <ac:chgData name="Ajay Kumar" userId="985b5ffd-abc3-467f-b917-43be86d00426" providerId="ADAL" clId="{BC6FAD2F-566C-44E7-96F9-B2673A50981B}" dt="2023-03-31T14:06:59.105" v="28529"/>
          <ac:spMkLst>
            <pc:docMk/>
            <pc:sldMk cId="990550783" sldId="424"/>
            <ac:spMk id="11" creationId="{726108C7-2FEC-4FFD-333E-7F04875C414A}"/>
          </ac:spMkLst>
        </pc:spChg>
        <pc:spChg chg="add del mod replST delST">
          <ac:chgData name="Ajay Kumar" userId="985b5ffd-abc3-467f-b917-43be86d00426" providerId="ADAL" clId="{BC6FAD2F-566C-44E7-96F9-B2673A50981B}" dt="2023-03-30T01:35:59.836" v="1312"/>
          <ac:spMkLst>
            <pc:docMk/>
            <pc:sldMk cId="990550783" sldId="424"/>
            <ac:spMk id="11" creationId="{C479B070-0873-1636-64E0-7A30CB69E9B7}"/>
          </ac:spMkLst>
        </pc:spChg>
        <pc:spChg chg="add del mod replST delST">
          <ac:chgData name="Ajay Kumar" userId="985b5ffd-abc3-467f-b917-43be86d00426" providerId="ADAL" clId="{BC6FAD2F-566C-44E7-96F9-B2673A50981B}" dt="2023-03-30T01:50:58.017" v="1577"/>
          <ac:spMkLst>
            <pc:docMk/>
            <pc:sldMk cId="990550783" sldId="424"/>
            <ac:spMk id="12" creationId="{0A8E48BD-8677-6377-5C5D-AC5EDB8D7882}"/>
          </ac:spMkLst>
        </pc:spChg>
        <pc:spChg chg="add del mod replST delST">
          <ac:chgData name="Ajay Kumar" userId="985b5ffd-abc3-467f-b917-43be86d00426" providerId="ADAL" clId="{BC6FAD2F-566C-44E7-96F9-B2673A50981B}" dt="2023-03-31T14:07:08.471" v="28793"/>
          <ac:spMkLst>
            <pc:docMk/>
            <pc:sldMk cId="990550783" sldId="424"/>
            <ac:spMk id="12" creationId="{942517DF-B3A9-EBF4-96ED-368424EEE7F9}"/>
          </ac:spMkLst>
        </pc:spChg>
        <pc:spChg chg="add del mod replST delST">
          <ac:chgData name="Ajay Kumar" userId="985b5ffd-abc3-467f-b917-43be86d00426" providerId="ADAL" clId="{BC6FAD2F-566C-44E7-96F9-B2673A50981B}" dt="2023-03-31T14:10:18.243" v="29072"/>
          <ac:spMkLst>
            <pc:docMk/>
            <pc:sldMk cId="990550783" sldId="424"/>
            <ac:spMk id="13" creationId="{53A692E8-922E-51D8-25A7-467717ED2A6A}"/>
          </ac:spMkLst>
        </pc:spChg>
        <pc:spChg chg="add del mod replST delST">
          <ac:chgData name="Ajay Kumar" userId="985b5ffd-abc3-467f-b917-43be86d00426" providerId="ADAL" clId="{BC6FAD2F-566C-44E7-96F9-B2673A50981B}" dt="2023-03-30T02:48:55.991" v="1842"/>
          <ac:spMkLst>
            <pc:docMk/>
            <pc:sldMk cId="990550783" sldId="424"/>
            <ac:spMk id="13" creationId="{8F5295CE-9CCA-0127-9932-2D42F781A058}"/>
          </ac:spMkLst>
        </pc:spChg>
        <pc:spChg chg="add del mod replST delST">
          <ac:chgData name="Ajay Kumar" userId="985b5ffd-abc3-467f-b917-43be86d00426" providerId="ADAL" clId="{BC6FAD2F-566C-44E7-96F9-B2673A50981B}" dt="2023-03-31T14:10:27.469" v="29355"/>
          <ac:spMkLst>
            <pc:docMk/>
            <pc:sldMk cId="990550783" sldId="424"/>
            <ac:spMk id="14" creationId="{370195A5-4AB8-449A-9F18-407E73549C08}"/>
          </ac:spMkLst>
        </pc:spChg>
        <pc:spChg chg="add del mod replST delST">
          <ac:chgData name="Ajay Kumar" userId="985b5ffd-abc3-467f-b917-43be86d00426" providerId="ADAL" clId="{BC6FAD2F-566C-44E7-96F9-B2673A50981B}" dt="2023-03-30T02:49:05.074" v="2109"/>
          <ac:spMkLst>
            <pc:docMk/>
            <pc:sldMk cId="990550783" sldId="424"/>
            <ac:spMk id="14" creationId="{C7E2ED6E-647F-06EE-34BD-A4623A8EAC53}"/>
          </ac:spMkLst>
        </pc:spChg>
        <pc:spChg chg="add del mod replST delST">
          <ac:chgData name="Ajay Kumar" userId="985b5ffd-abc3-467f-b917-43be86d00426" providerId="ADAL" clId="{BC6FAD2F-566C-44E7-96F9-B2673A50981B}" dt="2023-03-30T02:49:14.119" v="2385"/>
          <ac:spMkLst>
            <pc:docMk/>
            <pc:sldMk cId="990550783" sldId="424"/>
            <ac:spMk id="15" creationId="{8637CF8A-94AB-2AD1-8EB4-CA26E82B635A}"/>
          </ac:spMkLst>
        </pc:spChg>
        <pc:spChg chg="add del mod replST delST">
          <ac:chgData name="Ajay Kumar" userId="985b5ffd-abc3-467f-b917-43be86d00426" providerId="ADAL" clId="{BC6FAD2F-566C-44E7-96F9-B2673A50981B}" dt="2023-03-31T14:10:52.449" v="29656"/>
          <ac:spMkLst>
            <pc:docMk/>
            <pc:sldMk cId="990550783" sldId="424"/>
            <ac:spMk id="15" creationId="{E163EB4A-83DB-C4D3-13C4-C7B94A9C7FAD}"/>
          </ac:spMkLst>
        </pc:spChg>
        <pc:spChg chg="add del mod replST delST">
          <ac:chgData name="Ajay Kumar" userId="985b5ffd-abc3-467f-b917-43be86d00426" providerId="ADAL" clId="{BC6FAD2F-566C-44E7-96F9-B2673A50981B}" dt="2023-03-31T14:11:02.305" v="29932"/>
          <ac:spMkLst>
            <pc:docMk/>
            <pc:sldMk cId="990550783" sldId="424"/>
            <ac:spMk id="16" creationId="{0FACE573-74FA-C284-4C9E-D5FE5F003EA9}"/>
          </ac:spMkLst>
        </pc:spChg>
        <pc:spChg chg="add del mod replST delST">
          <ac:chgData name="Ajay Kumar" userId="985b5ffd-abc3-467f-b917-43be86d00426" providerId="ADAL" clId="{BC6FAD2F-566C-44E7-96F9-B2673A50981B}" dt="2023-03-30T03:04:58.261" v="3111"/>
          <ac:spMkLst>
            <pc:docMk/>
            <pc:sldMk cId="990550783" sldId="424"/>
            <ac:spMk id="16" creationId="{674D778C-E2E8-5A73-E574-573AD5CADC60}"/>
          </ac:spMkLst>
        </pc:spChg>
        <pc:spChg chg="add del mod replST delST">
          <ac:chgData name="Ajay Kumar" userId="985b5ffd-abc3-467f-b917-43be86d00426" providerId="ADAL" clId="{BC6FAD2F-566C-44E7-96F9-B2673A50981B}" dt="2023-03-31T14:11:11.489" v="30199"/>
          <ac:spMkLst>
            <pc:docMk/>
            <pc:sldMk cId="990550783" sldId="424"/>
            <ac:spMk id="17" creationId="{AF626B9A-D805-E957-FF5D-871E4C5B106A}"/>
          </ac:spMkLst>
        </pc:spChg>
        <pc:spChg chg="add mod replST delST">
          <ac:chgData name="Ajay Kumar" userId="985b5ffd-abc3-467f-b917-43be86d00426" providerId="ADAL" clId="{BC6FAD2F-566C-44E7-96F9-B2673A50981B}" dt="2023-03-30T03:04:50.005" v="2884"/>
          <ac:spMkLst>
            <pc:docMk/>
            <pc:sldMk cId="990550783" sldId="424"/>
            <ac:spMk id="17" creationId="{E8EDB512-3182-CDDD-3A97-D227EC556D3D}"/>
          </ac:spMkLst>
        </pc:spChg>
        <pc:spChg chg="add del mod replST delST">
          <ac:chgData name="Ajay Kumar" userId="985b5ffd-abc3-467f-b917-43be86d00426" providerId="ADAL" clId="{BC6FAD2F-566C-44E7-96F9-B2673A50981B}" dt="2023-03-31T14:11:20.602" v="30463"/>
          <ac:spMkLst>
            <pc:docMk/>
            <pc:sldMk cId="990550783" sldId="424"/>
            <ac:spMk id="18" creationId="{517A1C32-D15B-90FD-B98D-6C152CF55763}"/>
          </ac:spMkLst>
        </pc:spChg>
        <pc:spChg chg="add del mod replST delST">
          <ac:chgData name="Ajay Kumar" userId="985b5ffd-abc3-467f-b917-43be86d00426" providerId="ADAL" clId="{BC6FAD2F-566C-44E7-96F9-B2673A50981B}" dt="2023-03-30T03:07:55.731" v="3375"/>
          <ac:spMkLst>
            <pc:docMk/>
            <pc:sldMk cId="990550783" sldId="424"/>
            <ac:spMk id="18" creationId="{6FEF1E19-F70F-FCC7-EE14-08C48889F0D3}"/>
          </ac:spMkLst>
        </pc:spChg>
        <pc:spChg chg="add del mod replST delST">
          <ac:chgData name="Ajay Kumar" userId="985b5ffd-abc3-467f-b917-43be86d00426" providerId="ADAL" clId="{BC6FAD2F-566C-44E7-96F9-B2673A50981B}" dt="2023-03-31T14:14:45.277" v="30729"/>
          <ac:spMkLst>
            <pc:docMk/>
            <pc:sldMk cId="990550783" sldId="424"/>
            <ac:spMk id="19" creationId="{8AFE04B1-E583-E5B8-5C92-0D781B018AF3}"/>
          </ac:spMkLst>
        </pc:spChg>
        <pc:spChg chg="add del mod replST delST">
          <ac:chgData name="Ajay Kumar" userId="985b5ffd-abc3-467f-b917-43be86d00426" providerId="ADAL" clId="{BC6FAD2F-566C-44E7-96F9-B2673A50981B}" dt="2023-03-30T03:08:17.518" v="3640"/>
          <ac:spMkLst>
            <pc:docMk/>
            <pc:sldMk cId="990550783" sldId="424"/>
            <ac:spMk id="19" creationId="{F9276982-3983-B149-C571-75392215BA99}"/>
          </ac:spMkLst>
        </pc:spChg>
        <pc:spChg chg="add del mod replST delST">
          <ac:chgData name="Ajay Kumar" userId="985b5ffd-abc3-467f-b917-43be86d00426" providerId="ADAL" clId="{BC6FAD2F-566C-44E7-96F9-B2673A50981B}" dt="2023-03-30T03:08:26.950" v="3905"/>
          <ac:spMkLst>
            <pc:docMk/>
            <pc:sldMk cId="990550783" sldId="424"/>
            <ac:spMk id="20" creationId="{D475E876-8ABD-7F1B-4BE2-6DC6542E1A38}"/>
          </ac:spMkLst>
        </pc:spChg>
        <pc:spChg chg="add del mod replST delST">
          <ac:chgData name="Ajay Kumar" userId="985b5ffd-abc3-467f-b917-43be86d00426" providerId="ADAL" clId="{BC6FAD2F-566C-44E7-96F9-B2673A50981B}" dt="2023-03-31T14:14:54.473" v="30994"/>
          <ac:spMkLst>
            <pc:docMk/>
            <pc:sldMk cId="990550783" sldId="424"/>
            <ac:spMk id="20" creationId="{EDB12758-664E-254D-A199-6F752BC38121}"/>
          </ac:spMkLst>
        </pc:spChg>
        <pc:spChg chg="add del mod replST delST">
          <ac:chgData name="Ajay Kumar" userId="985b5ffd-abc3-467f-b917-43be86d00426" providerId="ADAL" clId="{BC6FAD2F-566C-44E7-96F9-B2673A50981B}" dt="2023-04-04T13:47:52.879" v="31257"/>
          <ac:spMkLst>
            <pc:docMk/>
            <pc:sldMk cId="990550783" sldId="424"/>
            <ac:spMk id="21" creationId="{0FE83445-E512-65FB-53F1-316F1BDB8A63}"/>
          </ac:spMkLst>
        </pc:spChg>
        <pc:spChg chg="add del mod replST delST">
          <ac:chgData name="Ajay Kumar" userId="985b5ffd-abc3-467f-b917-43be86d00426" providerId="ADAL" clId="{BC6FAD2F-566C-44E7-96F9-B2673A50981B}" dt="2023-03-30T03:08:37.942" v="4171"/>
          <ac:spMkLst>
            <pc:docMk/>
            <pc:sldMk cId="990550783" sldId="424"/>
            <ac:spMk id="21" creationId="{153585F1-7BE4-7230-B058-C51700A22330}"/>
          </ac:spMkLst>
        </pc:spChg>
        <pc:spChg chg="add del mod replST delST">
          <ac:chgData name="Ajay Kumar" userId="985b5ffd-abc3-467f-b917-43be86d00426" providerId="ADAL" clId="{BC6FAD2F-566C-44E7-96F9-B2673A50981B}" dt="2023-03-30T03:08:48.243" v="4438"/>
          <ac:spMkLst>
            <pc:docMk/>
            <pc:sldMk cId="990550783" sldId="424"/>
            <ac:spMk id="22" creationId="{370C80DC-13A2-3022-7F1E-62DF0C42A492}"/>
          </ac:spMkLst>
        </pc:spChg>
        <pc:spChg chg="add mod replST">
          <ac:chgData name="Ajay Kumar" userId="985b5ffd-abc3-467f-b917-43be86d00426" providerId="ADAL" clId="{BC6FAD2F-566C-44E7-96F9-B2673A50981B}" dt="2023-04-04T13:47:52.908" v="31271"/>
          <ac:spMkLst>
            <pc:docMk/>
            <pc:sldMk cId="990550783" sldId="424"/>
            <ac:spMk id="22" creationId="{B9FE60FF-E405-AD30-8EEE-7FE47C1DAAB8}"/>
          </ac:spMkLst>
        </pc:spChg>
        <pc:spChg chg="add del mod replST delST">
          <ac:chgData name="Ajay Kumar" userId="985b5ffd-abc3-467f-b917-43be86d00426" providerId="ADAL" clId="{BC6FAD2F-566C-44E7-96F9-B2673A50981B}" dt="2023-03-30T03:08:57.337" v="4702"/>
          <ac:spMkLst>
            <pc:docMk/>
            <pc:sldMk cId="990550783" sldId="424"/>
            <ac:spMk id="23" creationId="{6288B8CA-95FA-334D-BF5B-50C8AE6D8A64}"/>
          </ac:spMkLst>
        </pc:spChg>
        <pc:spChg chg="add del mod replST delST">
          <ac:chgData name="Ajay Kumar" userId="985b5ffd-abc3-467f-b917-43be86d00426" providerId="ADAL" clId="{BC6FAD2F-566C-44E7-96F9-B2673A50981B}" dt="2023-03-30T03:09:06.496" v="4969"/>
          <ac:spMkLst>
            <pc:docMk/>
            <pc:sldMk cId="990550783" sldId="424"/>
            <ac:spMk id="24" creationId="{9322D685-E8D8-39C8-F597-1B6854B0EA37}"/>
          </ac:spMkLst>
        </pc:spChg>
        <pc:spChg chg="add del mod replST delST">
          <ac:chgData name="Ajay Kumar" userId="985b5ffd-abc3-467f-b917-43be86d00426" providerId="ADAL" clId="{BC6FAD2F-566C-44E7-96F9-B2673A50981B}" dt="2023-03-30T03:09:15.786" v="5235"/>
          <ac:spMkLst>
            <pc:docMk/>
            <pc:sldMk cId="990550783" sldId="424"/>
            <ac:spMk id="25" creationId="{7B21BCB9-1D7C-0337-599F-CAE687A71A38}"/>
          </ac:spMkLst>
        </pc:spChg>
        <pc:spChg chg="add del mod replST delST">
          <ac:chgData name="Ajay Kumar" userId="985b5ffd-abc3-467f-b917-43be86d00426" providerId="ADAL" clId="{BC6FAD2F-566C-44E7-96F9-B2673A50981B}" dt="2023-03-30T03:09:43.246" v="5510"/>
          <ac:spMkLst>
            <pc:docMk/>
            <pc:sldMk cId="990550783" sldId="424"/>
            <ac:spMk id="26" creationId="{8A2502B8-BCE9-7149-EC37-A0F113EC3A67}"/>
          </ac:spMkLst>
        </pc:spChg>
        <pc:spChg chg="add del mod replST delST">
          <ac:chgData name="Ajay Kumar" userId="985b5ffd-abc3-467f-b917-43be86d00426" providerId="ADAL" clId="{BC6FAD2F-566C-44E7-96F9-B2673A50981B}" dt="2023-03-30T03:09:54.131" v="5790"/>
          <ac:spMkLst>
            <pc:docMk/>
            <pc:sldMk cId="990550783" sldId="424"/>
            <ac:spMk id="27" creationId="{A5E434FF-0DD1-8BD8-CF4E-EB1E01015F6E}"/>
          </ac:spMkLst>
        </pc:spChg>
        <pc:spChg chg="add del mod replST delST">
          <ac:chgData name="Ajay Kumar" userId="985b5ffd-abc3-467f-b917-43be86d00426" providerId="ADAL" clId="{BC6FAD2F-566C-44E7-96F9-B2673A50981B}" dt="2023-03-30T03:10:03.198" v="6055"/>
          <ac:spMkLst>
            <pc:docMk/>
            <pc:sldMk cId="990550783" sldId="424"/>
            <ac:spMk id="28" creationId="{E7F19DED-9684-C73E-344B-FDA77B0FD88A}"/>
          </ac:spMkLst>
        </pc:spChg>
        <pc:spChg chg="add del mod replST delST">
          <ac:chgData name="Ajay Kumar" userId="985b5ffd-abc3-467f-b917-43be86d00426" providerId="ADAL" clId="{BC6FAD2F-566C-44E7-96F9-B2673A50981B}" dt="2023-03-30T03:10:14.830" v="6320"/>
          <ac:spMkLst>
            <pc:docMk/>
            <pc:sldMk cId="990550783" sldId="424"/>
            <ac:spMk id="29" creationId="{5C2827DF-8FAF-24B1-689F-8D01154C5331}"/>
          </ac:spMkLst>
        </pc:spChg>
        <pc:spChg chg="add del mod replST delST">
          <ac:chgData name="Ajay Kumar" userId="985b5ffd-abc3-467f-b917-43be86d00426" providerId="ADAL" clId="{BC6FAD2F-566C-44E7-96F9-B2673A50981B}" dt="2023-03-30T03:10:36.729" v="7046"/>
          <ac:spMkLst>
            <pc:docMk/>
            <pc:sldMk cId="990550783" sldId="424"/>
            <ac:spMk id="30" creationId="{249A20E3-4F7F-BE96-6E8B-43AF4E3853EB}"/>
          </ac:spMkLst>
        </pc:spChg>
        <pc:spChg chg="add mod replST delST">
          <ac:chgData name="Ajay Kumar" userId="985b5ffd-abc3-467f-b917-43be86d00426" providerId="ADAL" clId="{BC6FAD2F-566C-44E7-96F9-B2673A50981B}" dt="2023-03-30T03:10:28.102" v="6819"/>
          <ac:spMkLst>
            <pc:docMk/>
            <pc:sldMk cId="990550783" sldId="424"/>
            <ac:spMk id="31" creationId="{3D638F14-9D21-302A-C5C3-FD7099A81FBF}"/>
          </ac:spMkLst>
        </pc:spChg>
        <pc:spChg chg="add del mod replST delST">
          <ac:chgData name="Ajay Kumar" userId="985b5ffd-abc3-467f-b917-43be86d00426" providerId="ADAL" clId="{BC6FAD2F-566C-44E7-96F9-B2673A50981B}" dt="2023-03-30T03:10:49.997" v="7311"/>
          <ac:spMkLst>
            <pc:docMk/>
            <pc:sldMk cId="990550783" sldId="424"/>
            <ac:spMk id="32" creationId="{0C11320C-6ABF-F0A9-1D60-FE28F6D25BA3}"/>
          </ac:spMkLst>
        </pc:spChg>
        <pc:spChg chg="add del mod replST delST">
          <ac:chgData name="Ajay Kumar" userId="985b5ffd-abc3-467f-b917-43be86d00426" providerId="ADAL" clId="{BC6FAD2F-566C-44E7-96F9-B2673A50981B}" dt="2023-03-30T03:10:59.967" v="7575"/>
          <ac:spMkLst>
            <pc:docMk/>
            <pc:sldMk cId="990550783" sldId="424"/>
            <ac:spMk id="33" creationId="{2DC0CC1F-9DA9-63A8-F92B-9FBE3AA87A9F}"/>
          </ac:spMkLst>
        </pc:spChg>
        <pc:spChg chg="add del mod replST delST">
          <ac:chgData name="Ajay Kumar" userId="985b5ffd-abc3-467f-b917-43be86d00426" providerId="ADAL" clId="{BC6FAD2F-566C-44E7-96F9-B2673A50981B}" dt="2023-03-30T03:11:35.031" v="7840"/>
          <ac:spMkLst>
            <pc:docMk/>
            <pc:sldMk cId="990550783" sldId="424"/>
            <ac:spMk id="34" creationId="{DC646B78-3D06-84D7-B60C-B8F7A64C8DD1}"/>
          </ac:spMkLst>
        </pc:spChg>
        <pc:spChg chg="add del mod replST delST">
          <ac:chgData name="Ajay Kumar" userId="985b5ffd-abc3-467f-b917-43be86d00426" providerId="ADAL" clId="{BC6FAD2F-566C-44E7-96F9-B2673A50981B}" dt="2023-03-30T03:12:02.715" v="8105"/>
          <ac:spMkLst>
            <pc:docMk/>
            <pc:sldMk cId="990550783" sldId="424"/>
            <ac:spMk id="35" creationId="{8B348608-9758-E6A3-B14D-FCDCD6320B1D}"/>
          </ac:spMkLst>
        </pc:spChg>
        <pc:spChg chg="add del mod replST delST">
          <ac:chgData name="Ajay Kumar" userId="985b5ffd-abc3-467f-b917-43be86d00426" providerId="ADAL" clId="{BC6FAD2F-566C-44E7-96F9-B2673A50981B}" dt="2023-03-30T03:12:14.303" v="8371"/>
          <ac:spMkLst>
            <pc:docMk/>
            <pc:sldMk cId="990550783" sldId="424"/>
            <ac:spMk id="36" creationId="{BB5A656E-9FF3-8BA3-D092-73D11E889692}"/>
          </ac:spMkLst>
        </pc:spChg>
        <pc:spChg chg="add del mod replST delST">
          <ac:chgData name="Ajay Kumar" userId="985b5ffd-abc3-467f-b917-43be86d00426" providerId="ADAL" clId="{BC6FAD2F-566C-44E7-96F9-B2673A50981B}" dt="2023-03-30T03:12:49.035" v="8637"/>
          <ac:spMkLst>
            <pc:docMk/>
            <pc:sldMk cId="990550783" sldId="424"/>
            <ac:spMk id="37" creationId="{DA3C4931-4DEB-3197-0424-6B348A9A0B39}"/>
          </ac:spMkLst>
        </pc:spChg>
        <pc:spChg chg="add del mod replST delST">
          <ac:chgData name="Ajay Kumar" userId="985b5ffd-abc3-467f-b917-43be86d00426" providerId="ADAL" clId="{BC6FAD2F-566C-44E7-96F9-B2673A50981B}" dt="2023-03-30T03:13:09.131" v="9364"/>
          <ac:spMkLst>
            <pc:docMk/>
            <pc:sldMk cId="990550783" sldId="424"/>
            <ac:spMk id="38" creationId="{A3E03130-C510-8994-6B0D-F3039AACE9BD}"/>
          </ac:spMkLst>
        </pc:spChg>
        <pc:spChg chg="add mod replST delST">
          <ac:chgData name="Ajay Kumar" userId="985b5ffd-abc3-467f-b917-43be86d00426" providerId="ADAL" clId="{BC6FAD2F-566C-44E7-96F9-B2673A50981B}" dt="2023-03-30T03:13:00.822" v="9136"/>
          <ac:spMkLst>
            <pc:docMk/>
            <pc:sldMk cId="990550783" sldId="424"/>
            <ac:spMk id="39" creationId="{A79FE010-FD53-0578-66FB-E140CCC9A14B}"/>
          </ac:spMkLst>
        </pc:spChg>
        <pc:spChg chg="add del mod replST delST">
          <ac:chgData name="Ajay Kumar" userId="985b5ffd-abc3-467f-b917-43be86d00426" providerId="ADAL" clId="{BC6FAD2F-566C-44E7-96F9-B2673A50981B}" dt="2023-03-30T03:13:30.399" v="9629"/>
          <ac:spMkLst>
            <pc:docMk/>
            <pc:sldMk cId="990550783" sldId="424"/>
            <ac:spMk id="40" creationId="{E15407E4-219A-3038-82B3-057C822D95A2}"/>
          </ac:spMkLst>
        </pc:spChg>
        <pc:spChg chg="add del mod replST delST">
          <ac:chgData name="Ajay Kumar" userId="985b5ffd-abc3-467f-b917-43be86d00426" providerId="ADAL" clId="{BC6FAD2F-566C-44E7-96F9-B2673A50981B}" dt="2023-03-30T03:13:52.561" v="9894"/>
          <ac:spMkLst>
            <pc:docMk/>
            <pc:sldMk cId="990550783" sldId="424"/>
            <ac:spMk id="41" creationId="{A6AB511B-1574-D8DA-D52E-8475A9B168C5}"/>
          </ac:spMkLst>
        </pc:spChg>
        <pc:spChg chg="add del mod replST delST">
          <ac:chgData name="Ajay Kumar" userId="985b5ffd-abc3-467f-b917-43be86d00426" providerId="ADAL" clId="{BC6FAD2F-566C-44E7-96F9-B2673A50981B}" dt="2023-03-30T03:14:02.854" v="10158"/>
          <ac:spMkLst>
            <pc:docMk/>
            <pc:sldMk cId="990550783" sldId="424"/>
            <ac:spMk id="42" creationId="{691B4BE1-EF6A-636C-C665-F6FE8DEEE688}"/>
          </ac:spMkLst>
        </pc:spChg>
        <pc:spChg chg="add del mod replST delST">
          <ac:chgData name="Ajay Kumar" userId="985b5ffd-abc3-467f-b917-43be86d00426" providerId="ADAL" clId="{BC6FAD2F-566C-44E7-96F9-B2673A50981B}" dt="2023-03-30T03:14:11.946" v="10421"/>
          <ac:spMkLst>
            <pc:docMk/>
            <pc:sldMk cId="990550783" sldId="424"/>
            <ac:spMk id="43" creationId="{6AAEFA84-9EAA-1428-44D9-AC08D2487BE6}"/>
          </ac:spMkLst>
        </pc:spChg>
        <pc:spChg chg="add del mod replST delST">
          <ac:chgData name="Ajay Kumar" userId="985b5ffd-abc3-467f-b917-43be86d00426" providerId="ADAL" clId="{BC6FAD2F-566C-44E7-96F9-B2673A50981B}" dt="2023-03-30T03:14:22.099" v="10685"/>
          <ac:spMkLst>
            <pc:docMk/>
            <pc:sldMk cId="990550783" sldId="424"/>
            <ac:spMk id="44" creationId="{BE25BC9D-56D4-7F71-17CD-DA32FCCBAB0E}"/>
          </ac:spMkLst>
        </pc:spChg>
        <pc:spChg chg="add del mod replST delST">
          <ac:chgData name="Ajay Kumar" userId="985b5ffd-abc3-467f-b917-43be86d00426" providerId="ADAL" clId="{BC6FAD2F-566C-44E7-96F9-B2673A50981B}" dt="2023-03-30T03:14:31.164" v="10950"/>
          <ac:spMkLst>
            <pc:docMk/>
            <pc:sldMk cId="990550783" sldId="424"/>
            <ac:spMk id="45" creationId="{3AD78C49-06DD-EE16-752F-30B9CFE8C7B4}"/>
          </ac:spMkLst>
        </pc:spChg>
        <pc:spChg chg="add mod replST delST">
          <ac:chgData name="Ajay Kumar" userId="985b5ffd-abc3-467f-b917-43be86d00426" providerId="ADAL" clId="{BC6FAD2F-566C-44E7-96F9-B2673A50981B}" dt="2023-03-30T03:14:54.560" v="11185"/>
          <ac:spMkLst>
            <pc:docMk/>
            <pc:sldMk cId="990550783" sldId="424"/>
            <ac:spMk id="46" creationId="{738E0BBA-D1FD-0DDF-EB57-D36F8CF2449D}"/>
          </ac:spMkLst>
        </pc:spChg>
        <pc:spChg chg="del mod replST delST">
          <ac:chgData name="Ajay Kumar" userId="985b5ffd-abc3-467f-b917-43be86d00426" providerId="ADAL" clId="{BC6FAD2F-566C-44E7-96F9-B2673A50981B}" dt="2023-03-30T03:15:03.657" v="11414"/>
          <ac:spMkLst>
            <pc:docMk/>
            <pc:sldMk cId="990550783" sldId="424"/>
            <ac:spMk id="47" creationId="{477B41EE-0F57-BA23-A7DE-93E67A6E0A6D}"/>
          </ac:spMkLst>
        </pc:spChg>
        <pc:spChg chg="add del mod replST delST">
          <ac:chgData name="Ajay Kumar" userId="985b5ffd-abc3-467f-b917-43be86d00426" providerId="ADAL" clId="{BC6FAD2F-566C-44E7-96F9-B2673A50981B}" dt="2023-03-30T03:15:13.465" v="11680"/>
          <ac:spMkLst>
            <pc:docMk/>
            <pc:sldMk cId="990550783" sldId="424"/>
            <ac:spMk id="48" creationId="{0BBB2FAF-6C5E-92C2-9079-7E410813CEE6}"/>
          </ac:spMkLst>
        </pc:spChg>
        <pc:spChg chg="add del mod replST delST">
          <ac:chgData name="Ajay Kumar" userId="985b5ffd-abc3-467f-b917-43be86d00426" providerId="ADAL" clId="{BC6FAD2F-566C-44E7-96F9-B2673A50981B}" dt="2023-03-30T03:15:22.627" v="11946"/>
          <ac:spMkLst>
            <pc:docMk/>
            <pc:sldMk cId="990550783" sldId="424"/>
            <ac:spMk id="49" creationId="{72765FFD-681B-CB80-F7F9-6D6C561B9C18}"/>
          </ac:spMkLst>
        </pc:spChg>
        <pc:spChg chg="add del mod replST delST">
          <ac:chgData name="Ajay Kumar" userId="985b5ffd-abc3-467f-b917-43be86d00426" providerId="ADAL" clId="{BC6FAD2F-566C-44E7-96F9-B2673A50981B}" dt="2023-03-30T03:15:33.326" v="12212"/>
          <ac:spMkLst>
            <pc:docMk/>
            <pc:sldMk cId="990550783" sldId="424"/>
            <ac:spMk id="50" creationId="{84EB4D2E-B6F7-1D89-8F15-323912DB002E}"/>
          </ac:spMkLst>
        </pc:spChg>
        <pc:spChg chg="add del mod replST delST">
          <ac:chgData name="Ajay Kumar" userId="985b5ffd-abc3-467f-b917-43be86d00426" providerId="ADAL" clId="{BC6FAD2F-566C-44E7-96F9-B2673A50981B}" dt="2023-03-30T03:16:13.115" v="12477"/>
          <ac:spMkLst>
            <pc:docMk/>
            <pc:sldMk cId="990550783" sldId="424"/>
            <ac:spMk id="51" creationId="{456734FE-D05B-4B90-85B5-4D230056478E}"/>
          </ac:spMkLst>
        </pc:spChg>
        <pc:spChg chg="add del mod replST delST">
          <ac:chgData name="Ajay Kumar" userId="985b5ffd-abc3-467f-b917-43be86d00426" providerId="ADAL" clId="{BC6FAD2F-566C-44E7-96F9-B2673A50981B}" dt="2023-03-30T03:16:23.642" v="12742"/>
          <ac:spMkLst>
            <pc:docMk/>
            <pc:sldMk cId="990550783" sldId="424"/>
            <ac:spMk id="52" creationId="{26DFC0A7-2FA2-43AF-B1FB-00496F19121D}"/>
          </ac:spMkLst>
        </pc:spChg>
        <pc:spChg chg="add del mod replST delST">
          <ac:chgData name="Ajay Kumar" userId="985b5ffd-abc3-467f-b917-43be86d00426" providerId="ADAL" clId="{BC6FAD2F-566C-44E7-96F9-B2673A50981B}" dt="2023-03-30T03:16:34.706" v="13006"/>
          <ac:spMkLst>
            <pc:docMk/>
            <pc:sldMk cId="990550783" sldId="424"/>
            <ac:spMk id="53" creationId="{EEACF87C-A90F-C7ED-D095-9A7F14744883}"/>
          </ac:spMkLst>
        </pc:spChg>
        <pc:spChg chg="add del mod replST delST">
          <ac:chgData name="Ajay Kumar" userId="985b5ffd-abc3-467f-b917-43be86d00426" providerId="ADAL" clId="{BC6FAD2F-566C-44E7-96F9-B2673A50981B}" dt="2023-03-30T03:16:44.082" v="13271"/>
          <ac:spMkLst>
            <pc:docMk/>
            <pc:sldMk cId="990550783" sldId="424"/>
            <ac:spMk id="54" creationId="{EFC224B5-2173-0606-FA3F-677E49C21E62}"/>
          </ac:spMkLst>
        </pc:spChg>
        <pc:spChg chg="add del mod replST delST">
          <ac:chgData name="Ajay Kumar" userId="985b5ffd-abc3-467f-b917-43be86d00426" providerId="ADAL" clId="{BC6FAD2F-566C-44E7-96F9-B2673A50981B}" dt="2023-03-30T03:16:54.453" v="13535"/>
          <ac:spMkLst>
            <pc:docMk/>
            <pc:sldMk cId="990550783" sldId="424"/>
            <ac:spMk id="55" creationId="{914D8DA6-E347-F6D1-B4D2-BF68C1A9DBFC}"/>
          </ac:spMkLst>
        </pc:spChg>
        <pc:spChg chg="add del mod replST delST">
          <ac:chgData name="Ajay Kumar" userId="985b5ffd-abc3-467f-b917-43be86d00426" providerId="ADAL" clId="{BC6FAD2F-566C-44E7-96F9-B2673A50981B}" dt="2023-03-30T03:17:03.529" v="13799"/>
          <ac:spMkLst>
            <pc:docMk/>
            <pc:sldMk cId="990550783" sldId="424"/>
            <ac:spMk id="56" creationId="{55968453-AB67-589E-5DAC-6F6086FC30A5}"/>
          </ac:spMkLst>
        </pc:spChg>
        <pc:spChg chg="add del mod replST delST">
          <ac:chgData name="Ajay Kumar" userId="985b5ffd-abc3-467f-b917-43be86d00426" providerId="ADAL" clId="{BC6FAD2F-566C-44E7-96F9-B2673A50981B}" dt="2023-03-30T03:17:14.826" v="14065"/>
          <ac:spMkLst>
            <pc:docMk/>
            <pc:sldMk cId="990550783" sldId="424"/>
            <ac:spMk id="57" creationId="{4B6E072C-1396-D2AF-589F-FB628F4B2FF5}"/>
          </ac:spMkLst>
        </pc:spChg>
        <pc:spChg chg="add del mod replST delST">
          <ac:chgData name="Ajay Kumar" userId="985b5ffd-abc3-467f-b917-43be86d00426" providerId="ADAL" clId="{BC6FAD2F-566C-44E7-96F9-B2673A50981B}" dt="2023-03-30T03:17:24.517" v="14331"/>
          <ac:spMkLst>
            <pc:docMk/>
            <pc:sldMk cId="990550783" sldId="424"/>
            <ac:spMk id="58" creationId="{D2FAB7D8-5CA2-ACE0-D35C-F697DFCC72E8}"/>
          </ac:spMkLst>
        </pc:spChg>
        <pc:spChg chg="add del mod replST delST">
          <ac:chgData name="Ajay Kumar" userId="985b5ffd-abc3-467f-b917-43be86d00426" providerId="ADAL" clId="{BC6FAD2F-566C-44E7-96F9-B2673A50981B}" dt="2023-03-30T03:17:35.585" v="14596"/>
          <ac:spMkLst>
            <pc:docMk/>
            <pc:sldMk cId="990550783" sldId="424"/>
            <ac:spMk id="59" creationId="{16F6F9A2-34CB-DDD7-D9CA-4FD722419793}"/>
          </ac:spMkLst>
        </pc:spChg>
        <pc:spChg chg="add del mod replST delST">
          <ac:chgData name="Ajay Kumar" userId="985b5ffd-abc3-467f-b917-43be86d00426" providerId="ADAL" clId="{BC6FAD2F-566C-44E7-96F9-B2673A50981B}" dt="2023-03-30T03:17:42.348" v="14861"/>
          <ac:spMkLst>
            <pc:docMk/>
            <pc:sldMk cId="990550783" sldId="424"/>
            <ac:spMk id="60" creationId="{1DDC1F91-38AA-371F-24B6-52EB9F707A1D}"/>
          </ac:spMkLst>
        </pc:spChg>
        <pc:spChg chg="add del mod replST delST">
          <ac:chgData name="Ajay Kumar" userId="985b5ffd-abc3-467f-b917-43be86d00426" providerId="ADAL" clId="{BC6FAD2F-566C-44E7-96F9-B2673A50981B}" dt="2023-03-30T03:18:22.770" v="15587"/>
          <ac:spMkLst>
            <pc:docMk/>
            <pc:sldMk cId="990550783" sldId="424"/>
            <ac:spMk id="61" creationId="{FA75B357-A89B-9100-E7A9-4FFE25EF1922}"/>
          </ac:spMkLst>
        </pc:spChg>
        <pc:spChg chg="add mod replST delST">
          <ac:chgData name="Ajay Kumar" userId="985b5ffd-abc3-467f-b917-43be86d00426" providerId="ADAL" clId="{BC6FAD2F-566C-44E7-96F9-B2673A50981B}" dt="2023-03-30T03:18:14.787" v="15361"/>
          <ac:spMkLst>
            <pc:docMk/>
            <pc:sldMk cId="990550783" sldId="424"/>
            <ac:spMk id="62" creationId="{6D2DA023-6807-D20A-EB47-D126EB389D40}"/>
          </ac:spMkLst>
        </pc:spChg>
        <pc:spChg chg="add del mod replST delST">
          <ac:chgData name="Ajay Kumar" userId="985b5ffd-abc3-467f-b917-43be86d00426" providerId="ADAL" clId="{BC6FAD2F-566C-44E7-96F9-B2673A50981B}" dt="2023-03-30T03:18:33.207" v="15851"/>
          <ac:spMkLst>
            <pc:docMk/>
            <pc:sldMk cId="990550783" sldId="424"/>
            <ac:spMk id="63" creationId="{EDF264B8-5A78-DB1F-4A97-6E2313338D04}"/>
          </ac:spMkLst>
        </pc:spChg>
        <pc:spChg chg="add del mod replST delST">
          <ac:chgData name="Ajay Kumar" userId="985b5ffd-abc3-467f-b917-43be86d00426" providerId="ADAL" clId="{BC6FAD2F-566C-44E7-96F9-B2673A50981B}" dt="2023-03-30T03:18:42.406" v="16115"/>
          <ac:spMkLst>
            <pc:docMk/>
            <pc:sldMk cId="990550783" sldId="424"/>
            <ac:spMk id="128" creationId="{3013B35F-EAEF-AE5C-C259-F40FE5984269}"/>
          </ac:spMkLst>
        </pc:spChg>
        <pc:spChg chg="add del mod replST delST">
          <ac:chgData name="Ajay Kumar" userId="985b5ffd-abc3-467f-b917-43be86d00426" providerId="ADAL" clId="{BC6FAD2F-566C-44E7-96F9-B2673A50981B}" dt="2023-03-30T03:18:51.493" v="16379"/>
          <ac:spMkLst>
            <pc:docMk/>
            <pc:sldMk cId="990550783" sldId="424"/>
            <ac:spMk id="129" creationId="{97EC1C40-80D1-454E-3BAE-2A44E929DAC1}"/>
          </ac:spMkLst>
        </pc:spChg>
        <pc:spChg chg="add del mod replST delST">
          <ac:chgData name="Ajay Kumar" userId="985b5ffd-abc3-467f-b917-43be86d00426" providerId="ADAL" clId="{BC6FAD2F-566C-44E7-96F9-B2673A50981B}" dt="2023-03-30T03:19:00.607" v="16643"/>
          <ac:spMkLst>
            <pc:docMk/>
            <pc:sldMk cId="990550783" sldId="424"/>
            <ac:spMk id="130" creationId="{404DA208-F02D-1ECB-F053-E8164A31BF1A}"/>
          </ac:spMkLst>
        </pc:spChg>
        <pc:spChg chg="add del mod replST delST">
          <ac:chgData name="Ajay Kumar" userId="985b5ffd-abc3-467f-b917-43be86d00426" providerId="ADAL" clId="{BC6FAD2F-566C-44E7-96F9-B2673A50981B}" dt="2023-03-30T03:19:10.739" v="16906"/>
          <ac:spMkLst>
            <pc:docMk/>
            <pc:sldMk cId="990550783" sldId="424"/>
            <ac:spMk id="131" creationId="{AD7292C6-59AB-49D9-E65F-CCD39C0623DC}"/>
          </ac:spMkLst>
        </pc:spChg>
        <pc:spChg chg="add del mod replST delST">
          <ac:chgData name="Ajay Kumar" userId="985b5ffd-abc3-467f-b917-43be86d00426" providerId="ADAL" clId="{BC6FAD2F-566C-44E7-96F9-B2673A50981B}" dt="2023-03-30T03:19:30.582" v="17170"/>
          <ac:spMkLst>
            <pc:docMk/>
            <pc:sldMk cId="990550783" sldId="424"/>
            <ac:spMk id="132" creationId="{FBE9FC52-51AB-2A7D-1C79-DAA282AEFF86}"/>
          </ac:spMkLst>
        </pc:spChg>
        <pc:spChg chg="add del mod replST delST">
          <ac:chgData name="Ajay Kumar" userId="985b5ffd-abc3-467f-b917-43be86d00426" providerId="ADAL" clId="{BC6FAD2F-566C-44E7-96F9-B2673A50981B}" dt="2023-03-30T03:19:41.522" v="17435"/>
          <ac:spMkLst>
            <pc:docMk/>
            <pc:sldMk cId="990550783" sldId="424"/>
            <ac:spMk id="133" creationId="{53E28292-11F2-9FA9-6FF5-93C1547A9FCD}"/>
          </ac:spMkLst>
        </pc:spChg>
        <pc:spChg chg="add del mod replST delST">
          <ac:chgData name="Ajay Kumar" userId="985b5ffd-abc3-467f-b917-43be86d00426" providerId="ADAL" clId="{BC6FAD2F-566C-44E7-96F9-B2673A50981B}" dt="2023-03-30T03:19:50.843" v="17698"/>
          <ac:spMkLst>
            <pc:docMk/>
            <pc:sldMk cId="990550783" sldId="424"/>
            <ac:spMk id="134" creationId="{3214425B-1C59-A4B6-1F39-A8C6435FD160}"/>
          </ac:spMkLst>
        </pc:spChg>
        <pc:spChg chg="add del mod replST delST">
          <ac:chgData name="Ajay Kumar" userId="985b5ffd-abc3-467f-b917-43be86d00426" providerId="ADAL" clId="{BC6FAD2F-566C-44E7-96F9-B2673A50981B}" dt="2023-03-30T03:20:31.371" v="17961"/>
          <ac:spMkLst>
            <pc:docMk/>
            <pc:sldMk cId="990550783" sldId="424"/>
            <ac:spMk id="135" creationId="{2F8D7E42-7075-B1AB-99E0-034031A9F221}"/>
          </ac:spMkLst>
        </pc:spChg>
        <pc:spChg chg="add del mod replST delST">
          <ac:chgData name="Ajay Kumar" userId="985b5ffd-abc3-467f-b917-43be86d00426" providerId="ADAL" clId="{BC6FAD2F-566C-44E7-96F9-B2673A50981B}" dt="2023-03-30T03:20:40.660" v="18224"/>
          <ac:spMkLst>
            <pc:docMk/>
            <pc:sldMk cId="990550783" sldId="424"/>
            <ac:spMk id="136" creationId="{B1F0C108-43D9-5948-BD6E-2047F2DA5BBD}"/>
          </ac:spMkLst>
        </pc:spChg>
        <pc:spChg chg="add del mod replST delST">
          <ac:chgData name="Ajay Kumar" userId="985b5ffd-abc3-467f-b917-43be86d00426" providerId="ADAL" clId="{BC6FAD2F-566C-44E7-96F9-B2673A50981B}" dt="2023-03-30T03:20:50.107" v="18487"/>
          <ac:spMkLst>
            <pc:docMk/>
            <pc:sldMk cId="990550783" sldId="424"/>
            <ac:spMk id="137" creationId="{2BD93B4B-E1A5-1295-386F-843304EA23AB}"/>
          </ac:spMkLst>
        </pc:spChg>
        <pc:spChg chg="add del mod replST delST">
          <ac:chgData name="Ajay Kumar" userId="985b5ffd-abc3-467f-b917-43be86d00426" providerId="ADAL" clId="{BC6FAD2F-566C-44E7-96F9-B2673A50981B}" dt="2023-03-30T03:20:59.245" v="18750"/>
          <ac:spMkLst>
            <pc:docMk/>
            <pc:sldMk cId="990550783" sldId="424"/>
            <ac:spMk id="138" creationId="{83026E6D-3938-8CB5-036B-770BBFFF733F}"/>
          </ac:spMkLst>
        </pc:spChg>
        <pc:spChg chg="add del mod replST delST">
          <ac:chgData name="Ajay Kumar" userId="985b5ffd-abc3-467f-b917-43be86d00426" providerId="ADAL" clId="{BC6FAD2F-566C-44E7-96F9-B2673A50981B}" dt="2023-03-30T03:21:09.887" v="19013"/>
          <ac:spMkLst>
            <pc:docMk/>
            <pc:sldMk cId="990550783" sldId="424"/>
            <ac:spMk id="144" creationId="{8E6A88A9-0BA0-137F-B95E-CF1B5EC21AEF}"/>
          </ac:spMkLst>
        </pc:spChg>
        <pc:spChg chg="add mod replST delST">
          <ac:chgData name="Ajay Kumar" userId="985b5ffd-abc3-467f-b917-43be86d00426" providerId="ADAL" clId="{BC6FAD2F-566C-44E7-96F9-B2673A50981B}" dt="2023-03-30T03:21:20.202" v="19247"/>
          <ac:spMkLst>
            <pc:docMk/>
            <pc:sldMk cId="990550783" sldId="424"/>
            <ac:spMk id="145" creationId="{E07E355C-63AD-67C5-AD5A-4A8B3C7E29D9}"/>
          </ac:spMkLst>
        </pc:spChg>
        <pc:spChg chg="del mod replST delST">
          <ac:chgData name="Ajay Kumar" userId="985b5ffd-abc3-467f-b917-43be86d00426" providerId="ADAL" clId="{BC6FAD2F-566C-44E7-96F9-B2673A50981B}" dt="2023-03-30T03:21:31.404" v="19474"/>
          <ac:spMkLst>
            <pc:docMk/>
            <pc:sldMk cId="990550783" sldId="424"/>
            <ac:spMk id="146" creationId="{A8B83C20-3603-4551-52EA-C4F0DA218551}"/>
          </ac:spMkLst>
        </pc:spChg>
        <pc:spChg chg="add del mod replST delST">
          <ac:chgData name="Ajay Kumar" userId="985b5ffd-abc3-467f-b917-43be86d00426" providerId="ADAL" clId="{BC6FAD2F-566C-44E7-96F9-B2673A50981B}" dt="2023-03-30T03:21:40.653" v="19739"/>
          <ac:spMkLst>
            <pc:docMk/>
            <pc:sldMk cId="990550783" sldId="424"/>
            <ac:spMk id="147" creationId="{0D6BC6C9-D89B-37FB-A2B4-A7C8E108CA10}"/>
          </ac:spMkLst>
        </pc:spChg>
        <pc:spChg chg="add del mod replST delST">
          <ac:chgData name="Ajay Kumar" userId="985b5ffd-abc3-467f-b917-43be86d00426" providerId="ADAL" clId="{BC6FAD2F-566C-44E7-96F9-B2673A50981B}" dt="2023-03-30T03:21:51.020" v="20003"/>
          <ac:spMkLst>
            <pc:docMk/>
            <pc:sldMk cId="990550783" sldId="424"/>
            <ac:spMk id="148" creationId="{07743D79-0D2B-AC09-D30A-8D763EAAF042}"/>
          </ac:spMkLst>
        </pc:spChg>
        <pc:spChg chg="add del mod replST delST">
          <ac:chgData name="Ajay Kumar" userId="985b5ffd-abc3-467f-b917-43be86d00426" providerId="ADAL" clId="{BC6FAD2F-566C-44E7-96F9-B2673A50981B}" dt="2023-03-30T03:22:17.291" v="20268"/>
          <ac:spMkLst>
            <pc:docMk/>
            <pc:sldMk cId="990550783" sldId="424"/>
            <ac:spMk id="149" creationId="{FFC5B689-9457-B3AE-E895-697D61DB3B98}"/>
          </ac:spMkLst>
        </pc:spChg>
        <pc:spChg chg="add del mod replST delST">
          <ac:chgData name="Ajay Kumar" userId="985b5ffd-abc3-467f-b917-43be86d00426" providerId="ADAL" clId="{BC6FAD2F-566C-44E7-96F9-B2673A50981B}" dt="2023-03-30T03:22:28.354" v="20533"/>
          <ac:spMkLst>
            <pc:docMk/>
            <pc:sldMk cId="990550783" sldId="424"/>
            <ac:spMk id="150" creationId="{903A06A8-79E5-8281-DCF3-1E0518CDB010}"/>
          </ac:spMkLst>
        </pc:spChg>
        <pc:spChg chg="add del mod replST delST">
          <ac:chgData name="Ajay Kumar" userId="985b5ffd-abc3-467f-b917-43be86d00426" providerId="ADAL" clId="{BC6FAD2F-566C-44E7-96F9-B2673A50981B}" dt="2023-03-30T03:22:39.506" v="20796"/>
          <ac:spMkLst>
            <pc:docMk/>
            <pc:sldMk cId="990550783" sldId="424"/>
            <ac:spMk id="151" creationId="{2A2A1488-E26F-E6D9-7FC5-4113B08868D7}"/>
          </ac:spMkLst>
        </pc:spChg>
        <pc:spChg chg="add del mod replST delST">
          <ac:chgData name="Ajay Kumar" userId="985b5ffd-abc3-467f-b917-43be86d00426" providerId="ADAL" clId="{BC6FAD2F-566C-44E7-96F9-B2673A50981B}" dt="2023-03-30T03:22:50.618" v="21059"/>
          <ac:spMkLst>
            <pc:docMk/>
            <pc:sldMk cId="990550783" sldId="424"/>
            <ac:spMk id="152" creationId="{85D5D10C-0DA9-F84D-9F82-A7AD714C8EF5}"/>
          </ac:spMkLst>
        </pc:spChg>
        <pc:spChg chg="add del mod replST delST">
          <ac:chgData name="Ajay Kumar" userId="985b5ffd-abc3-467f-b917-43be86d00426" providerId="ADAL" clId="{BC6FAD2F-566C-44E7-96F9-B2673A50981B}" dt="2023-03-30T03:23:02.137" v="21323"/>
          <ac:spMkLst>
            <pc:docMk/>
            <pc:sldMk cId="990550783" sldId="424"/>
            <ac:spMk id="153" creationId="{462BCBAA-6138-92F6-E672-D884A4928383}"/>
          </ac:spMkLst>
        </pc:spChg>
        <pc:spChg chg="add del mod replST delST">
          <ac:chgData name="Ajay Kumar" userId="985b5ffd-abc3-467f-b917-43be86d00426" providerId="ADAL" clId="{BC6FAD2F-566C-44E7-96F9-B2673A50981B}" dt="2023-03-30T03:23:11.722" v="21587"/>
          <ac:spMkLst>
            <pc:docMk/>
            <pc:sldMk cId="990550783" sldId="424"/>
            <ac:spMk id="154" creationId="{3C128785-7232-1BA6-27F1-2591B72FD26E}"/>
          </ac:spMkLst>
        </pc:spChg>
        <pc:spChg chg="add del mod replST delST">
          <ac:chgData name="Ajay Kumar" userId="985b5ffd-abc3-467f-b917-43be86d00426" providerId="ADAL" clId="{BC6FAD2F-566C-44E7-96F9-B2673A50981B}" dt="2023-03-30T03:23:36.155" v="21852"/>
          <ac:spMkLst>
            <pc:docMk/>
            <pc:sldMk cId="990550783" sldId="424"/>
            <ac:spMk id="155" creationId="{BF55D9F8-A06D-708A-FBB1-0484456A0583}"/>
          </ac:spMkLst>
        </pc:spChg>
        <pc:spChg chg="add del mod replST delST">
          <ac:chgData name="Ajay Kumar" userId="985b5ffd-abc3-467f-b917-43be86d00426" providerId="ADAL" clId="{BC6FAD2F-566C-44E7-96F9-B2673A50981B}" dt="2023-03-30T03:23:45.556" v="22116"/>
          <ac:spMkLst>
            <pc:docMk/>
            <pc:sldMk cId="990550783" sldId="424"/>
            <ac:spMk id="156" creationId="{C73F0480-60E5-37B6-910E-46C035A62559}"/>
          </ac:spMkLst>
        </pc:spChg>
        <pc:spChg chg="add del mod replST delST">
          <ac:chgData name="Ajay Kumar" userId="985b5ffd-abc3-467f-b917-43be86d00426" providerId="ADAL" clId="{BC6FAD2F-566C-44E7-96F9-B2673A50981B}" dt="2023-03-30T03:23:55.002" v="22379"/>
          <ac:spMkLst>
            <pc:docMk/>
            <pc:sldMk cId="990550783" sldId="424"/>
            <ac:spMk id="157" creationId="{3FCD69B8-E8A1-AA83-93E9-B43CA40CDC73}"/>
          </ac:spMkLst>
        </pc:spChg>
        <pc:spChg chg="add del mod replST delST">
          <ac:chgData name="Ajay Kumar" userId="985b5ffd-abc3-467f-b917-43be86d00426" providerId="ADAL" clId="{BC6FAD2F-566C-44E7-96F9-B2673A50981B}" dt="2023-03-30T03:24:04.975" v="22642"/>
          <ac:spMkLst>
            <pc:docMk/>
            <pc:sldMk cId="990550783" sldId="424"/>
            <ac:spMk id="158" creationId="{0943D223-CEB0-C559-5F5A-5A3A4CEDF37C}"/>
          </ac:spMkLst>
        </pc:spChg>
        <pc:spChg chg="add del mod replST delST">
          <ac:chgData name="Ajay Kumar" userId="985b5ffd-abc3-467f-b917-43be86d00426" providerId="ADAL" clId="{BC6FAD2F-566C-44E7-96F9-B2673A50981B}" dt="2023-03-30T03:24:15.878" v="22906"/>
          <ac:spMkLst>
            <pc:docMk/>
            <pc:sldMk cId="990550783" sldId="424"/>
            <ac:spMk id="159" creationId="{1B547757-7E89-7A94-D64E-3CC21821E5D4}"/>
          </ac:spMkLst>
        </pc:spChg>
        <pc:spChg chg="add del mod replST delST">
          <ac:chgData name="Ajay Kumar" userId="985b5ffd-abc3-467f-b917-43be86d00426" providerId="ADAL" clId="{BC6FAD2F-566C-44E7-96F9-B2673A50981B}" dt="2023-03-30T03:24:25.289" v="23170"/>
          <ac:spMkLst>
            <pc:docMk/>
            <pc:sldMk cId="990550783" sldId="424"/>
            <ac:spMk id="160" creationId="{5000EDDF-52CD-CA55-D9F5-843D15CDD1D0}"/>
          </ac:spMkLst>
        </pc:spChg>
        <pc:spChg chg="add del mod replST delST">
          <ac:chgData name="Ajay Kumar" userId="985b5ffd-abc3-467f-b917-43be86d00426" providerId="ADAL" clId="{BC6FAD2F-566C-44E7-96F9-B2673A50981B}" dt="2023-03-30T03:24:45.984" v="23433"/>
          <ac:spMkLst>
            <pc:docMk/>
            <pc:sldMk cId="990550783" sldId="424"/>
            <ac:spMk id="161" creationId="{D084BABF-1D77-3063-DBFA-B498E7F9914E}"/>
          </ac:spMkLst>
        </pc:spChg>
        <pc:spChg chg="add del mod replST delST">
          <ac:chgData name="Ajay Kumar" userId="985b5ffd-abc3-467f-b917-43be86d00426" providerId="ADAL" clId="{BC6FAD2F-566C-44E7-96F9-B2673A50981B}" dt="2023-03-30T03:25:08.058" v="23698"/>
          <ac:spMkLst>
            <pc:docMk/>
            <pc:sldMk cId="990550783" sldId="424"/>
            <ac:spMk id="162" creationId="{295F91A1-7E01-25FF-F863-D089F8FF3EC4}"/>
          </ac:spMkLst>
        </pc:spChg>
        <pc:spChg chg="add del mod replST delST">
          <ac:chgData name="Ajay Kumar" userId="985b5ffd-abc3-467f-b917-43be86d00426" providerId="ADAL" clId="{BC6FAD2F-566C-44E7-96F9-B2673A50981B}" dt="2023-03-30T03:25:17.778" v="23962"/>
          <ac:spMkLst>
            <pc:docMk/>
            <pc:sldMk cId="990550783" sldId="424"/>
            <ac:spMk id="163" creationId="{E802598B-CA79-18EC-0A4C-127327E35CD8}"/>
          </ac:spMkLst>
        </pc:spChg>
        <pc:spChg chg="add del mod replST delST">
          <ac:chgData name="Ajay Kumar" userId="985b5ffd-abc3-467f-b917-43be86d00426" providerId="ADAL" clId="{BC6FAD2F-566C-44E7-96F9-B2673A50981B}" dt="2023-03-30T03:25:26.937" v="24225"/>
          <ac:spMkLst>
            <pc:docMk/>
            <pc:sldMk cId="990550783" sldId="424"/>
            <ac:spMk id="164" creationId="{56060F9B-3371-9E10-3A46-D16E8D8A097D}"/>
          </ac:spMkLst>
        </pc:spChg>
        <pc:spChg chg="add del mod replST delST">
          <ac:chgData name="Ajay Kumar" userId="985b5ffd-abc3-467f-b917-43be86d00426" providerId="ADAL" clId="{BC6FAD2F-566C-44E7-96F9-B2673A50981B}" dt="2023-03-30T03:25:38.073" v="24488"/>
          <ac:spMkLst>
            <pc:docMk/>
            <pc:sldMk cId="990550783" sldId="424"/>
            <ac:spMk id="165" creationId="{852B021E-4C2E-5898-9DA0-0F2C86747B87}"/>
          </ac:spMkLst>
        </pc:spChg>
        <pc:spChg chg="add del mod replST delST">
          <ac:chgData name="Ajay Kumar" userId="985b5ffd-abc3-467f-b917-43be86d00426" providerId="ADAL" clId="{BC6FAD2F-566C-44E7-96F9-B2673A50981B}" dt="2023-03-30T03:25:47.783" v="24752"/>
          <ac:spMkLst>
            <pc:docMk/>
            <pc:sldMk cId="990550783" sldId="424"/>
            <ac:spMk id="166" creationId="{49C93BF3-D28C-3A95-323C-73E0E95BB572}"/>
          </ac:spMkLst>
        </pc:spChg>
        <pc:spChg chg="add del mod replST delST">
          <ac:chgData name="Ajay Kumar" userId="985b5ffd-abc3-467f-b917-43be86d00426" providerId="ADAL" clId="{BC6FAD2F-566C-44E7-96F9-B2673A50981B}" dt="2023-03-30T03:25:58.326" v="25016"/>
          <ac:spMkLst>
            <pc:docMk/>
            <pc:sldMk cId="990550783" sldId="424"/>
            <ac:spMk id="167" creationId="{B4FC2776-C2DF-E6DF-1999-16866DBA713F}"/>
          </ac:spMkLst>
        </pc:spChg>
        <pc:spChg chg="add del mod replST delST">
          <ac:chgData name="Ajay Kumar" userId="985b5ffd-abc3-467f-b917-43be86d00426" providerId="ADAL" clId="{BC6FAD2F-566C-44E7-96F9-B2673A50981B}" dt="2023-03-30T03:26:07.723" v="25281"/>
          <ac:spMkLst>
            <pc:docMk/>
            <pc:sldMk cId="990550783" sldId="424"/>
            <ac:spMk id="168" creationId="{6864B764-B882-4B07-5858-782D5FF86C3C}"/>
          </ac:spMkLst>
        </pc:spChg>
        <pc:spChg chg="add del mod replST delST">
          <ac:chgData name="Ajay Kumar" userId="985b5ffd-abc3-467f-b917-43be86d00426" providerId="ADAL" clId="{BC6FAD2F-566C-44E7-96F9-B2673A50981B}" dt="2023-03-30T03:26:17.865" v="25546"/>
          <ac:spMkLst>
            <pc:docMk/>
            <pc:sldMk cId="990550783" sldId="424"/>
            <ac:spMk id="169" creationId="{DC03014B-A1F3-BE4B-8451-2AB76E45A700}"/>
          </ac:spMkLst>
        </pc:spChg>
        <pc:spChg chg="add del mod replST delST">
          <ac:chgData name="Ajay Kumar" userId="985b5ffd-abc3-467f-b917-43be86d00426" providerId="ADAL" clId="{BC6FAD2F-566C-44E7-96F9-B2673A50981B}" dt="2023-03-30T03:26:41.211" v="25812"/>
          <ac:spMkLst>
            <pc:docMk/>
            <pc:sldMk cId="990550783" sldId="424"/>
            <ac:spMk id="170" creationId="{A5E9FA8B-6636-0A7A-094F-5069C4F152DA}"/>
          </ac:spMkLst>
        </pc:spChg>
        <pc:spChg chg="add del mod replST delST">
          <ac:chgData name="Ajay Kumar" userId="985b5ffd-abc3-467f-b917-43be86d00426" providerId="ADAL" clId="{BC6FAD2F-566C-44E7-96F9-B2673A50981B}" dt="2023-03-30T03:26:54.477" v="26079"/>
          <ac:spMkLst>
            <pc:docMk/>
            <pc:sldMk cId="990550783" sldId="424"/>
            <ac:spMk id="171" creationId="{937847A6-C543-65C7-AE23-F56B20F8D4A2}"/>
          </ac:spMkLst>
        </pc:spChg>
        <pc:spChg chg="add del mod replST delST">
          <ac:chgData name="Ajay Kumar" userId="985b5ffd-abc3-467f-b917-43be86d00426" providerId="ADAL" clId="{BC6FAD2F-566C-44E7-96F9-B2673A50981B}" dt="2023-03-30T03:27:05.452" v="26343"/>
          <ac:spMkLst>
            <pc:docMk/>
            <pc:sldMk cId="990550783" sldId="424"/>
            <ac:spMk id="172" creationId="{437B1DA0-0DC1-E43C-681A-13E427CB8AC4}"/>
          </ac:spMkLst>
        </pc:spChg>
        <pc:spChg chg="add del mod replST delST">
          <ac:chgData name="Ajay Kumar" userId="985b5ffd-abc3-467f-b917-43be86d00426" providerId="ADAL" clId="{BC6FAD2F-566C-44E7-96F9-B2673A50981B}" dt="2023-03-30T03:31:44.412" v="26608"/>
          <ac:spMkLst>
            <pc:docMk/>
            <pc:sldMk cId="990550783" sldId="424"/>
            <ac:spMk id="173" creationId="{78014085-0BE0-62CB-4CB5-64C84B3EEE18}"/>
          </ac:spMkLst>
        </pc:spChg>
        <pc:spChg chg="add del mod replST delST">
          <ac:chgData name="Ajay Kumar" userId="985b5ffd-abc3-467f-b917-43be86d00426" providerId="ADAL" clId="{BC6FAD2F-566C-44E7-96F9-B2673A50981B}" dt="2023-03-31T13:59:08.757" v="26877"/>
          <ac:spMkLst>
            <pc:docMk/>
            <pc:sldMk cId="990550783" sldId="424"/>
            <ac:spMk id="174" creationId="{EA9A07A3-A988-517C-DFA5-EC6BA234911A}"/>
          </ac:spMkLst>
        </pc:spChg>
      </pc:sldChg>
      <pc:sldChg chg="addSp delSp modSp mod modNotes">
        <pc:chgData name="Ajay Kumar" userId="985b5ffd-abc3-467f-b917-43be86d00426" providerId="ADAL" clId="{BC6FAD2F-566C-44E7-96F9-B2673A50981B}" dt="2023-04-04T13:47:52.936" v="31310" actId="947"/>
        <pc:sldMkLst>
          <pc:docMk/>
          <pc:sldMk cId="1065009107" sldId="499"/>
        </pc:sldMkLst>
        <pc:spChg chg="add del mod replST">
          <ac:chgData name="Ajay Kumar" userId="985b5ffd-abc3-467f-b917-43be86d00426" providerId="ADAL" clId="{BC6FAD2F-566C-44E7-96F9-B2673A50981B}" dt="2023-03-31T14:06:31.732" v="27721"/>
          <ac:spMkLst>
            <pc:docMk/>
            <pc:sldMk cId="1065009107" sldId="499"/>
            <ac:spMk id="2" creationId="{28C46D1C-8631-5921-7B46-42D606C46A01}"/>
          </ac:spMkLst>
        </pc:spChg>
        <pc:spChg chg="add del mod replST">
          <ac:chgData name="Ajay Kumar" userId="985b5ffd-abc3-467f-b917-43be86d00426" providerId="ADAL" clId="{BC6FAD2F-566C-44E7-96F9-B2673A50981B}" dt="2023-03-31T13:59:18.152" v="27168"/>
          <ac:spMkLst>
            <pc:docMk/>
            <pc:sldMk cId="1065009107" sldId="499"/>
            <ac:spMk id="2" creationId="{6C35B9EF-CBB4-3C92-33E0-F9100DDE75C7}"/>
          </ac:spMkLst>
        </pc:spChg>
        <pc:spChg chg="add del mod replST">
          <ac:chgData name="Ajay Kumar" userId="985b5ffd-abc3-467f-b917-43be86d00426" providerId="ADAL" clId="{BC6FAD2F-566C-44E7-96F9-B2673A50981B}" dt="2023-03-30T01:35:30.844" v="475"/>
          <ac:spMkLst>
            <pc:docMk/>
            <pc:sldMk cId="1065009107" sldId="499"/>
            <ac:spMk id="2" creationId="{A7BBA0B8-53FE-6FAF-C7EC-E8A76A81DB08}"/>
          </ac:spMkLst>
        </pc:spChg>
        <pc:spChg chg="add del mod replST">
          <ac:chgData name="Ajay Kumar" userId="985b5ffd-abc3-467f-b917-43be86d00426" providerId="ADAL" clId="{BC6FAD2F-566C-44E7-96F9-B2673A50981B}" dt="2023-03-31T14:06:22.393" v="27450"/>
          <ac:spMkLst>
            <pc:docMk/>
            <pc:sldMk cId="1065009107" sldId="499"/>
            <ac:spMk id="3" creationId="{6DD1A6FC-F49A-6A14-60D1-3BABD614E9E9}"/>
          </ac:spMkLst>
        </pc:spChg>
        <pc:spChg chg="add del mod replST">
          <ac:chgData name="Ajay Kumar" userId="985b5ffd-abc3-467f-b917-43be86d00426" providerId="ADAL" clId="{BC6FAD2F-566C-44E7-96F9-B2673A50981B}" dt="2023-03-30T01:35:40.118" v="767"/>
          <ac:spMkLst>
            <pc:docMk/>
            <pc:sldMk cId="1065009107" sldId="499"/>
            <ac:spMk id="3" creationId="{AC3ACA2A-44FF-38DD-5994-F753244308FA}"/>
          </ac:spMkLst>
        </pc:spChg>
        <pc:spChg chg="add del mod replST">
          <ac:chgData name="Ajay Kumar" userId="985b5ffd-abc3-467f-b917-43be86d00426" providerId="ADAL" clId="{BC6FAD2F-566C-44E7-96F9-B2673A50981B}" dt="2023-03-31T14:06:40.831" v="27997"/>
          <ac:spMkLst>
            <pc:docMk/>
            <pc:sldMk cId="1065009107" sldId="499"/>
            <ac:spMk id="4" creationId="{953F0134-EFEB-48D5-9A8E-17A77439C8B9}"/>
          </ac:spMkLst>
        </pc:spChg>
        <pc:spChg chg="add del mod replST">
          <ac:chgData name="Ajay Kumar" userId="985b5ffd-abc3-467f-b917-43be86d00426" providerId="ADAL" clId="{BC6FAD2F-566C-44E7-96F9-B2673A50981B}" dt="2023-03-30T01:35:50.706" v="1064"/>
          <ac:spMkLst>
            <pc:docMk/>
            <pc:sldMk cId="1065009107" sldId="499"/>
            <ac:spMk id="4" creationId="{DAB07065-6A4A-FD13-96FF-267D7BED554F}"/>
          </ac:spMkLst>
        </pc:spChg>
        <pc:spChg chg="del">
          <ac:chgData name="Ajay Kumar" userId="985b5ffd-abc3-467f-b917-43be86d00426" providerId="ADAL" clId="{BC6FAD2F-566C-44E7-96F9-B2673A50981B}" dt="2023-03-29T22:56:50.103" v="178"/>
          <ac:spMkLst>
            <pc:docMk/>
            <pc:sldMk cId="1065009107" sldId="499"/>
            <ac:spMk id="5" creationId="{5EFBA821-E026-AB40-3D73-F42ED0F3BEDF}"/>
          </ac:spMkLst>
        </pc:spChg>
        <pc:spChg chg="add del mod replST">
          <ac:chgData name="Ajay Kumar" userId="985b5ffd-abc3-467f-b917-43be86d00426" providerId="ADAL" clId="{BC6FAD2F-566C-44E7-96F9-B2673A50981B}" dt="2023-03-31T14:06:49.890" v="28261"/>
          <ac:spMkLst>
            <pc:docMk/>
            <pc:sldMk cId="1065009107" sldId="499"/>
            <ac:spMk id="5" creationId="{6BAA786E-B31F-11A7-2776-2B4DD76DA64D}"/>
          </ac:spMkLst>
        </pc:spChg>
        <pc:spChg chg="mod">
          <ac:chgData name="Ajay Kumar" userId="985b5ffd-abc3-467f-b917-43be86d00426" providerId="ADAL" clId="{BC6FAD2F-566C-44E7-96F9-B2673A50981B}" dt="2023-03-30T01:35:41.529" v="889" actId="1076"/>
          <ac:spMkLst>
            <pc:docMk/>
            <pc:sldMk cId="1065009107" sldId="499"/>
            <ac:spMk id="6" creationId="{00000000-0000-0000-0000-000000000000}"/>
          </ac:spMkLst>
        </pc:spChg>
        <pc:spChg chg="add del mod replST">
          <ac:chgData name="Ajay Kumar" userId="985b5ffd-abc3-467f-b917-43be86d00426" providerId="ADAL" clId="{BC6FAD2F-566C-44E7-96F9-B2673A50981B}" dt="2023-03-31T14:06:59.121" v="28545"/>
          <ac:spMkLst>
            <pc:docMk/>
            <pc:sldMk cId="1065009107" sldId="499"/>
            <ac:spMk id="8" creationId="{355A164D-455E-1746-348D-17E3B263E452}"/>
          </ac:spMkLst>
        </pc:spChg>
        <pc:spChg chg="add del mod replST">
          <ac:chgData name="Ajay Kumar" userId="985b5ffd-abc3-467f-b917-43be86d00426" providerId="ADAL" clId="{BC6FAD2F-566C-44E7-96F9-B2673A50981B}" dt="2023-03-30T01:35:59.849" v="1328"/>
          <ac:spMkLst>
            <pc:docMk/>
            <pc:sldMk cId="1065009107" sldId="499"/>
            <ac:spMk id="8" creationId="{FB9C82C4-07AF-47BA-6FE8-3C280DAD9DA4}"/>
          </ac:spMkLst>
        </pc:spChg>
        <pc:spChg chg="add del mod replST">
          <ac:chgData name="Ajay Kumar" userId="985b5ffd-abc3-467f-b917-43be86d00426" providerId="ADAL" clId="{BC6FAD2F-566C-44E7-96F9-B2673A50981B}" dt="2023-03-30T01:50:58.032" v="1593"/>
          <ac:spMkLst>
            <pc:docMk/>
            <pc:sldMk cId="1065009107" sldId="499"/>
            <ac:spMk id="9" creationId="{21734299-D4CB-2111-FE0F-37C8E20EA07C}"/>
          </ac:spMkLst>
        </pc:spChg>
        <pc:spChg chg="add del mod replST">
          <ac:chgData name="Ajay Kumar" userId="985b5ffd-abc3-467f-b917-43be86d00426" providerId="ADAL" clId="{BC6FAD2F-566C-44E7-96F9-B2673A50981B}" dt="2023-03-31T14:07:08.488" v="28809"/>
          <ac:spMkLst>
            <pc:docMk/>
            <pc:sldMk cId="1065009107" sldId="499"/>
            <ac:spMk id="9" creationId="{B4201B8E-DD55-40C9-639C-E8CA69B603BA}"/>
          </ac:spMkLst>
        </pc:spChg>
        <pc:spChg chg="add del mod replST">
          <ac:chgData name="Ajay Kumar" userId="985b5ffd-abc3-467f-b917-43be86d00426" providerId="ADAL" clId="{BC6FAD2F-566C-44E7-96F9-B2673A50981B}" dt="2023-03-31T14:10:18.256" v="29088"/>
          <ac:spMkLst>
            <pc:docMk/>
            <pc:sldMk cId="1065009107" sldId="499"/>
            <ac:spMk id="10" creationId="{00B7C7AE-5656-1C4F-CC58-891CD274FCF7}"/>
          </ac:spMkLst>
        </pc:spChg>
        <pc:spChg chg="add del mod replST">
          <ac:chgData name="Ajay Kumar" userId="985b5ffd-abc3-467f-b917-43be86d00426" providerId="ADAL" clId="{BC6FAD2F-566C-44E7-96F9-B2673A50981B}" dt="2023-03-30T02:48:56.005" v="1858"/>
          <ac:spMkLst>
            <pc:docMk/>
            <pc:sldMk cId="1065009107" sldId="499"/>
            <ac:spMk id="10" creationId="{F08507D5-866B-B7BD-C8D2-52939906F85D}"/>
          </ac:spMkLst>
        </pc:spChg>
        <pc:spChg chg="add del mod replST">
          <ac:chgData name="Ajay Kumar" userId="985b5ffd-abc3-467f-b917-43be86d00426" providerId="ADAL" clId="{BC6FAD2F-566C-44E7-96F9-B2673A50981B}" dt="2023-03-30T02:49:05.090" v="2125"/>
          <ac:spMkLst>
            <pc:docMk/>
            <pc:sldMk cId="1065009107" sldId="499"/>
            <ac:spMk id="11" creationId="{471F8D8D-A758-CD6B-0402-D17E44C98AEA}"/>
          </ac:spMkLst>
        </pc:spChg>
        <pc:spChg chg="add del mod replST">
          <ac:chgData name="Ajay Kumar" userId="985b5ffd-abc3-467f-b917-43be86d00426" providerId="ADAL" clId="{BC6FAD2F-566C-44E7-96F9-B2673A50981B}" dt="2023-03-31T14:10:27.492" v="29371"/>
          <ac:spMkLst>
            <pc:docMk/>
            <pc:sldMk cId="1065009107" sldId="499"/>
            <ac:spMk id="11" creationId="{B767F0A6-73CD-4BD2-C5E2-19D2EF9D3239}"/>
          </ac:spMkLst>
        </pc:spChg>
        <pc:spChg chg="add del mod replST">
          <ac:chgData name="Ajay Kumar" userId="985b5ffd-abc3-467f-b917-43be86d00426" providerId="ADAL" clId="{BC6FAD2F-566C-44E7-96F9-B2673A50981B}" dt="2023-03-30T02:49:14.135" v="2401"/>
          <ac:spMkLst>
            <pc:docMk/>
            <pc:sldMk cId="1065009107" sldId="499"/>
            <ac:spMk id="12" creationId="{2A029461-142C-8606-8D9E-B48C2EB6CB52}"/>
          </ac:spMkLst>
        </pc:spChg>
        <pc:spChg chg="add del mod replST">
          <ac:chgData name="Ajay Kumar" userId="985b5ffd-abc3-467f-b917-43be86d00426" providerId="ADAL" clId="{BC6FAD2F-566C-44E7-96F9-B2673A50981B}" dt="2023-03-31T14:10:52.463" v="29672"/>
          <ac:spMkLst>
            <pc:docMk/>
            <pc:sldMk cId="1065009107" sldId="499"/>
            <ac:spMk id="12" creationId="{D717A991-9752-CE3C-FAF9-59A1948DFB59}"/>
          </ac:spMkLst>
        </pc:spChg>
        <pc:spChg chg="add del mod replST">
          <ac:chgData name="Ajay Kumar" userId="985b5ffd-abc3-467f-b917-43be86d00426" providerId="ADAL" clId="{BC6FAD2F-566C-44E7-96F9-B2673A50981B}" dt="2023-03-30T03:04:58.275" v="3127"/>
          <ac:spMkLst>
            <pc:docMk/>
            <pc:sldMk cId="1065009107" sldId="499"/>
            <ac:spMk id="13" creationId="{2F2EBE94-8565-88FB-23F3-B329FFD0DC96}"/>
          </ac:spMkLst>
        </pc:spChg>
        <pc:spChg chg="add del mod replST">
          <ac:chgData name="Ajay Kumar" userId="985b5ffd-abc3-467f-b917-43be86d00426" providerId="ADAL" clId="{BC6FAD2F-566C-44E7-96F9-B2673A50981B}" dt="2023-03-31T14:11:02.319" v="29948"/>
          <ac:spMkLst>
            <pc:docMk/>
            <pc:sldMk cId="1065009107" sldId="499"/>
            <ac:spMk id="13" creationId="{E71126A9-7611-4930-9719-21DD7E5ED9B2}"/>
          </ac:spMkLst>
        </pc:spChg>
        <pc:spChg chg="add del mod replST">
          <ac:chgData name="Ajay Kumar" userId="985b5ffd-abc3-467f-b917-43be86d00426" providerId="ADAL" clId="{BC6FAD2F-566C-44E7-96F9-B2673A50981B}" dt="2023-03-31T14:11:11.509" v="30215"/>
          <ac:spMkLst>
            <pc:docMk/>
            <pc:sldMk cId="1065009107" sldId="499"/>
            <ac:spMk id="14" creationId="{74EF4D0E-A381-9CE5-A482-6A89C051DE2C}"/>
          </ac:spMkLst>
        </pc:spChg>
        <pc:spChg chg="add mod replST delST">
          <ac:chgData name="Ajay Kumar" userId="985b5ffd-abc3-467f-b917-43be86d00426" providerId="ADAL" clId="{BC6FAD2F-566C-44E7-96F9-B2673A50981B}" dt="2023-03-30T03:04:50.004" v="2880" actId="20577"/>
          <ac:spMkLst>
            <pc:docMk/>
            <pc:sldMk cId="1065009107" sldId="499"/>
            <ac:spMk id="14" creationId="{9AC3629A-931B-6697-73F6-183620AC9670}"/>
          </ac:spMkLst>
        </pc:spChg>
        <pc:spChg chg="add del mod replST">
          <ac:chgData name="Ajay Kumar" userId="985b5ffd-abc3-467f-b917-43be86d00426" providerId="ADAL" clId="{BC6FAD2F-566C-44E7-96F9-B2673A50981B}" dt="2023-03-30T03:07:55.771" v="3391"/>
          <ac:spMkLst>
            <pc:docMk/>
            <pc:sldMk cId="1065009107" sldId="499"/>
            <ac:spMk id="15" creationId="{1028CB6D-A832-5774-052C-F78D6C7C7BB8}"/>
          </ac:spMkLst>
        </pc:spChg>
        <pc:spChg chg="add del mod replST">
          <ac:chgData name="Ajay Kumar" userId="985b5ffd-abc3-467f-b917-43be86d00426" providerId="ADAL" clId="{BC6FAD2F-566C-44E7-96F9-B2673A50981B}" dt="2023-03-31T14:11:20.616" v="30479"/>
          <ac:spMkLst>
            <pc:docMk/>
            <pc:sldMk cId="1065009107" sldId="499"/>
            <ac:spMk id="15" creationId="{43047E48-78E7-1F84-B927-971AAA9583F5}"/>
          </ac:spMkLst>
        </pc:spChg>
        <pc:spChg chg="add del mod replST">
          <ac:chgData name="Ajay Kumar" userId="985b5ffd-abc3-467f-b917-43be86d00426" providerId="ADAL" clId="{BC6FAD2F-566C-44E7-96F9-B2673A50981B}" dt="2023-03-31T14:14:45.294" v="30745"/>
          <ac:spMkLst>
            <pc:docMk/>
            <pc:sldMk cId="1065009107" sldId="499"/>
            <ac:spMk id="16" creationId="{8603163B-3F94-E815-50F0-8D7B56E55DD5}"/>
          </ac:spMkLst>
        </pc:spChg>
        <pc:spChg chg="add del mod replST">
          <ac:chgData name="Ajay Kumar" userId="985b5ffd-abc3-467f-b917-43be86d00426" providerId="ADAL" clId="{BC6FAD2F-566C-44E7-96F9-B2673A50981B}" dt="2023-03-30T03:08:17.532" v="3656"/>
          <ac:spMkLst>
            <pc:docMk/>
            <pc:sldMk cId="1065009107" sldId="499"/>
            <ac:spMk id="16" creationId="{C154F71D-38BE-CABD-709C-474A869AB31E}"/>
          </ac:spMkLst>
        </pc:spChg>
        <pc:spChg chg="add del mod replST">
          <ac:chgData name="Ajay Kumar" userId="985b5ffd-abc3-467f-b917-43be86d00426" providerId="ADAL" clId="{BC6FAD2F-566C-44E7-96F9-B2673A50981B}" dt="2023-03-30T03:08:26.966" v="3921"/>
          <ac:spMkLst>
            <pc:docMk/>
            <pc:sldMk cId="1065009107" sldId="499"/>
            <ac:spMk id="17" creationId="{5638949B-F1BA-E522-2C29-DA260A46172F}"/>
          </ac:spMkLst>
        </pc:spChg>
        <pc:spChg chg="add del mod replST">
          <ac:chgData name="Ajay Kumar" userId="985b5ffd-abc3-467f-b917-43be86d00426" providerId="ADAL" clId="{BC6FAD2F-566C-44E7-96F9-B2673A50981B}" dt="2023-03-31T14:14:54.498" v="31010"/>
          <ac:spMkLst>
            <pc:docMk/>
            <pc:sldMk cId="1065009107" sldId="499"/>
            <ac:spMk id="17" creationId="{F432F793-28B5-55C3-4F03-7FDC84513B52}"/>
          </ac:spMkLst>
        </pc:spChg>
        <pc:spChg chg="add del mod replST">
          <ac:chgData name="Ajay Kumar" userId="985b5ffd-abc3-467f-b917-43be86d00426" providerId="ADAL" clId="{BC6FAD2F-566C-44E7-96F9-B2673A50981B}" dt="2023-04-04T13:47:52.911" v="31273"/>
          <ac:spMkLst>
            <pc:docMk/>
            <pc:sldMk cId="1065009107" sldId="499"/>
            <ac:spMk id="18" creationId="{0BCC86AB-A865-4380-82AB-8618A3EFA7CF}"/>
          </ac:spMkLst>
        </pc:spChg>
        <pc:spChg chg="add del mod replST">
          <ac:chgData name="Ajay Kumar" userId="985b5ffd-abc3-467f-b917-43be86d00426" providerId="ADAL" clId="{BC6FAD2F-566C-44E7-96F9-B2673A50981B}" dt="2023-03-30T03:08:37.955" v="4187"/>
          <ac:spMkLst>
            <pc:docMk/>
            <pc:sldMk cId="1065009107" sldId="499"/>
            <ac:spMk id="18" creationId="{FA1E8129-0C96-FD70-C7DC-F18E437019E5}"/>
          </ac:spMkLst>
        </pc:spChg>
        <pc:spChg chg="add del mod replST">
          <ac:chgData name="Ajay Kumar" userId="985b5ffd-abc3-467f-b917-43be86d00426" providerId="ADAL" clId="{BC6FAD2F-566C-44E7-96F9-B2673A50981B}" dt="2023-03-30T03:08:48.260" v="4454"/>
          <ac:spMkLst>
            <pc:docMk/>
            <pc:sldMk cId="1065009107" sldId="499"/>
            <ac:spMk id="19" creationId="{9A764ABC-8F7E-5C6C-D0C0-52139383BA52}"/>
          </ac:spMkLst>
        </pc:spChg>
        <pc:spChg chg="add mod replST">
          <ac:chgData name="Ajay Kumar" userId="985b5ffd-abc3-467f-b917-43be86d00426" providerId="ADAL" clId="{BC6FAD2F-566C-44E7-96F9-B2673A50981B}" dt="2023-04-04T13:47:52.927" v="31299" actId="948"/>
          <ac:spMkLst>
            <pc:docMk/>
            <pc:sldMk cId="1065009107" sldId="499"/>
            <ac:spMk id="19" creationId="{B87FCEBC-20C1-8A74-77BA-5BFD8A8EB845}"/>
          </ac:spMkLst>
        </pc:spChg>
        <pc:spChg chg="add del mod replST">
          <ac:chgData name="Ajay Kumar" userId="985b5ffd-abc3-467f-b917-43be86d00426" providerId="ADAL" clId="{BC6FAD2F-566C-44E7-96F9-B2673A50981B}" dt="2023-03-30T03:08:57.351" v="4718"/>
          <ac:spMkLst>
            <pc:docMk/>
            <pc:sldMk cId="1065009107" sldId="499"/>
            <ac:spMk id="20" creationId="{0764DB5A-EC3A-E3D7-1F7E-9524DF0D3143}"/>
          </ac:spMkLst>
        </pc:spChg>
        <pc:spChg chg="add del mod replST">
          <ac:chgData name="Ajay Kumar" userId="985b5ffd-abc3-467f-b917-43be86d00426" providerId="ADAL" clId="{BC6FAD2F-566C-44E7-96F9-B2673A50981B}" dt="2023-03-30T03:09:06.517" v="4985"/>
          <ac:spMkLst>
            <pc:docMk/>
            <pc:sldMk cId="1065009107" sldId="499"/>
            <ac:spMk id="21" creationId="{3D475923-E44A-906F-5D9E-B20283ED7AF6}"/>
          </ac:spMkLst>
        </pc:spChg>
        <pc:spChg chg="add del mod replST">
          <ac:chgData name="Ajay Kumar" userId="985b5ffd-abc3-467f-b917-43be86d00426" providerId="ADAL" clId="{BC6FAD2F-566C-44E7-96F9-B2673A50981B}" dt="2023-03-30T03:09:15.799" v="5251"/>
          <ac:spMkLst>
            <pc:docMk/>
            <pc:sldMk cId="1065009107" sldId="499"/>
            <ac:spMk id="22" creationId="{5460493D-692E-3091-3185-A4D456F71A39}"/>
          </ac:spMkLst>
        </pc:spChg>
        <pc:spChg chg="add del mod replST">
          <ac:chgData name="Ajay Kumar" userId="985b5ffd-abc3-467f-b917-43be86d00426" providerId="ADAL" clId="{BC6FAD2F-566C-44E7-96F9-B2673A50981B}" dt="2023-03-30T03:09:43.262" v="5526"/>
          <ac:spMkLst>
            <pc:docMk/>
            <pc:sldMk cId="1065009107" sldId="499"/>
            <ac:spMk id="23" creationId="{4AF1F951-7863-78EA-9721-1F4E795028C6}"/>
          </ac:spMkLst>
        </pc:spChg>
        <pc:spChg chg="add del mod replST">
          <ac:chgData name="Ajay Kumar" userId="985b5ffd-abc3-467f-b917-43be86d00426" providerId="ADAL" clId="{BC6FAD2F-566C-44E7-96F9-B2673A50981B}" dt="2023-03-30T03:09:54.145" v="5806"/>
          <ac:spMkLst>
            <pc:docMk/>
            <pc:sldMk cId="1065009107" sldId="499"/>
            <ac:spMk id="24" creationId="{530707FA-78B0-4096-02B3-9B583A228066}"/>
          </ac:spMkLst>
        </pc:spChg>
        <pc:spChg chg="add del mod replST">
          <ac:chgData name="Ajay Kumar" userId="985b5ffd-abc3-467f-b917-43be86d00426" providerId="ADAL" clId="{BC6FAD2F-566C-44E7-96F9-B2673A50981B}" dt="2023-03-30T03:10:03.213" v="6071"/>
          <ac:spMkLst>
            <pc:docMk/>
            <pc:sldMk cId="1065009107" sldId="499"/>
            <ac:spMk id="25" creationId="{BF05DA3C-EF7E-3CDB-57C9-41D68D825CC2}"/>
          </ac:spMkLst>
        </pc:spChg>
        <pc:spChg chg="add del mod replST">
          <ac:chgData name="Ajay Kumar" userId="985b5ffd-abc3-467f-b917-43be86d00426" providerId="ADAL" clId="{BC6FAD2F-566C-44E7-96F9-B2673A50981B}" dt="2023-03-30T03:10:14.883" v="6336"/>
          <ac:spMkLst>
            <pc:docMk/>
            <pc:sldMk cId="1065009107" sldId="499"/>
            <ac:spMk id="26" creationId="{B42D7FF0-545E-0374-0DE6-55E0D554B096}"/>
          </ac:spMkLst>
        </pc:spChg>
        <pc:spChg chg="add del mod replST">
          <ac:chgData name="Ajay Kumar" userId="985b5ffd-abc3-467f-b917-43be86d00426" providerId="ADAL" clId="{BC6FAD2F-566C-44E7-96F9-B2673A50981B}" dt="2023-03-30T03:10:36.743" v="7062"/>
          <ac:spMkLst>
            <pc:docMk/>
            <pc:sldMk cId="1065009107" sldId="499"/>
            <ac:spMk id="27" creationId="{7FB8A96A-C375-2772-18B1-1B0ECD42D1C4}"/>
          </ac:spMkLst>
        </pc:spChg>
        <pc:spChg chg="add mod replST delST">
          <ac:chgData name="Ajay Kumar" userId="985b5ffd-abc3-467f-b917-43be86d00426" providerId="ADAL" clId="{BC6FAD2F-566C-44E7-96F9-B2673A50981B}" dt="2023-03-30T03:10:28.101" v="6815" actId="20577"/>
          <ac:spMkLst>
            <pc:docMk/>
            <pc:sldMk cId="1065009107" sldId="499"/>
            <ac:spMk id="28" creationId="{FD8F3844-32FB-6B97-FDE4-F9D0E6A5A6F3}"/>
          </ac:spMkLst>
        </pc:spChg>
        <pc:spChg chg="add del mod replST">
          <ac:chgData name="Ajay Kumar" userId="985b5ffd-abc3-467f-b917-43be86d00426" providerId="ADAL" clId="{BC6FAD2F-566C-44E7-96F9-B2673A50981B}" dt="2023-03-30T03:10:50.012" v="7327"/>
          <ac:spMkLst>
            <pc:docMk/>
            <pc:sldMk cId="1065009107" sldId="499"/>
            <ac:spMk id="29" creationId="{C85649A7-72B8-2E09-DCDA-A9AAACF5CB90}"/>
          </ac:spMkLst>
        </pc:spChg>
        <pc:spChg chg="add del mod replST">
          <ac:chgData name="Ajay Kumar" userId="985b5ffd-abc3-467f-b917-43be86d00426" providerId="ADAL" clId="{BC6FAD2F-566C-44E7-96F9-B2673A50981B}" dt="2023-03-30T03:10:59.981" v="7591"/>
          <ac:spMkLst>
            <pc:docMk/>
            <pc:sldMk cId="1065009107" sldId="499"/>
            <ac:spMk id="30" creationId="{E0BE1D1C-8BE2-9582-2B57-A9CE8A48DF14}"/>
          </ac:spMkLst>
        </pc:spChg>
        <pc:spChg chg="add del mod replST">
          <ac:chgData name="Ajay Kumar" userId="985b5ffd-abc3-467f-b917-43be86d00426" providerId="ADAL" clId="{BC6FAD2F-566C-44E7-96F9-B2673A50981B}" dt="2023-03-30T03:11:35.046" v="7856"/>
          <ac:spMkLst>
            <pc:docMk/>
            <pc:sldMk cId="1065009107" sldId="499"/>
            <ac:spMk id="31" creationId="{516D7FFD-88A1-FE4A-B146-778C9943F619}"/>
          </ac:spMkLst>
        </pc:spChg>
        <pc:spChg chg="add del mod replST">
          <ac:chgData name="Ajay Kumar" userId="985b5ffd-abc3-467f-b917-43be86d00426" providerId="ADAL" clId="{BC6FAD2F-566C-44E7-96F9-B2673A50981B}" dt="2023-03-30T03:12:02.730" v="8121"/>
          <ac:spMkLst>
            <pc:docMk/>
            <pc:sldMk cId="1065009107" sldId="499"/>
            <ac:spMk id="32" creationId="{6BA7342D-C477-F2A3-9CEA-D5185E1EFDA8}"/>
          </ac:spMkLst>
        </pc:spChg>
        <pc:spChg chg="add del mod replST">
          <ac:chgData name="Ajay Kumar" userId="985b5ffd-abc3-467f-b917-43be86d00426" providerId="ADAL" clId="{BC6FAD2F-566C-44E7-96F9-B2673A50981B}" dt="2023-03-30T03:12:14.318" v="8387"/>
          <ac:spMkLst>
            <pc:docMk/>
            <pc:sldMk cId="1065009107" sldId="499"/>
            <ac:spMk id="33" creationId="{51FFE117-F82D-270E-66E5-7DB70F050212}"/>
          </ac:spMkLst>
        </pc:spChg>
        <pc:spChg chg="add del mod replST">
          <ac:chgData name="Ajay Kumar" userId="985b5ffd-abc3-467f-b917-43be86d00426" providerId="ADAL" clId="{BC6FAD2F-566C-44E7-96F9-B2673A50981B}" dt="2023-03-30T03:12:49.051" v="8653"/>
          <ac:spMkLst>
            <pc:docMk/>
            <pc:sldMk cId="1065009107" sldId="499"/>
            <ac:spMk id="34" creationId="{3AAD858E-FB1E-0B55-D466-FCBF3A30A18C}"/>
          </ac:spMkLst>
        </pc:spChg>
        <pc:spChg chg="add del mod replST">
          <ac:chgData name="Ajay Kumar" userId="985b5ffd-abc3-467f-b917-43be86d00426" providerId="ADAL" clId="{BC6FAD2F-566C-44E7-96F9-B2673A50981B}" dt="2023-03-30T03:13:09.146" v="9380"/>
          <ac:spMkLst>
            <pc:docMk/>
            <pc:sldMk cId="1065009107" sldId="499"/>
            <ac:spMk id="35" creationId="{087A2930-9EE7-8A00-BFE2-5184C8B40E62}"/>
          </ac:spMkLst>
        </pc:spChg>
        <pc:spChg chg="add mod replST delST">
          <ac:chgData name="Ajay Kumar" userId="985b5ffd-abc3-467f-b917-43be86d00426" providerId="ADAL" clId="{BC6FAD2F-566C-44E7-96F9-B2673A50981B}" dt="2023-03-30T03:13:00.822" v="9132" actId="20577"/>
          <ac:spMkLst>
            <pc:docMk/>
            <pc:sldMk cId="1065009107" sldId="499"/>
            <ac:spMk id="36" creationId="{AE81C03D-6647-434F-06CE-E568722BD80E}"/>
          </ac:spMkLst>
        </pc:spChg>
        <pc:spChg chg="add del mod replST">
          <ac:chgData name="Ajay Kumar" userId="985b5ffd-abc3-467f-b917-43be86d00426" providerId="ADAL" clId="{BC6FAD2F-566C-44E7-96F9-B2673A50981B}" dt="2023-03-30T03:13:30.413" v="9645"/>
          <ac:spMkLst>
            <pc:docMk/>
            <pc:sldMk cId="1065009107" sldId="499"/>
            <ac:spMk id="37" creationId="{A289E0DE-8806-7B1B-4C6F-2586A92F1CFE}"/>
          </ac:spMkLst>
        </pc:spChg>
        <pc:spChg chg="add del mod replST">
          <ac:chgData name="Ajay Kumar" userId="985b5ffd-abc3-467f-b917-43be86d00426" providerId="ADAL" clId="{BC6FAD2F-566C-44E7-96F9-B2673A50981B}" dt="2023-03-30T03:13:52.604" v="9910"/>
          <ac:spMkLst>
            <pc:docMk/>
            <pc:sldMk cId="1065009107" sldId="499"/>
            <ac:spMk id="38" creationId="{62945618-8C6C-DF1F-07DB-8B568288F33D}"/>
          </ac:spMkLst>
        </pc:spChg>
        <pc:spChg chg="add del mod replST">
          <ac:chgData name="Ajay Kumar" userId="985b5ffd-abc3-467f-b917-43be86d00426" providerId="ADAL" clId="{BC6FAD2F-566C-44E7-96F9-B2673A50981B}" dt="2023-03-30T03:14:02.873" v="10174"/>
          <ac:spMkLst>
            <pc:docMk/>
            <pc:sldMk cId="1065009107" sldId="499"/>
            <ac:spMk id="39" creationId="{14919E60-5E4A-3793-294D-ABFAAF663D87}"/>
          </ac:spMkLst>
        </pc:spChg>
        <pc:spChg chg="add del mod replST">
          <ac:chgData name="Ajay Kumar" userId="985b5ffd-abc3-467f-b917-43be86d00426" providerId="ADAL" clId="{BC6FAD2F-566C-44E7-96F9-B2673A50981B}" dt="2023-03-30T03:14:11.965" v="10437"/>
          <ac:spMkLst>
            <pc:docMk/>
            <pc:sldMk cId="1065009107" sldId="499"/>
            <ac:spMk id="40" creationId="{AE090704-1468-ED95-38D5-20E7EBF59BA3}"/>
          </ac:spMkLst>
        </pc:spChg>
        <pc:spChg chg="add del mod replST">
          <ac:chgData name="Ajay Kumar" userId="985b5ffd-abc3-467f-b917-43be86d00426" providerId="ADAL" clId="{BC6FAD2F-566C-44E7-96F9-B2673A50981B}" dt="2023-03-30T03:14:22.114" v="10701"/>
          <ac:spMkLst>
            <pc:docMk/>
            <pc:sldMk cId="1065009107" sldId="499"/>
            <ac:spMk id="41" creationId="{75DA9AC3-58C4-8737-AEEA-29525EC0132F}"/>
          </ac:spMkLst>
        </pc:spChg>
        <pc:spChg chg="add del mod replST">
          <ac:chgData name="Ajay Kumar" userId="985b5ffd-abc3-467f-b917-43be86d00426" providerId="ADAL" clId="{BC6FAD2F-566C-44E7-96F9-B2673A50981B}" dt="2023-03-30T03:14:31.179" v="10966"/>
          <ac:spMkLst>
            <pc:docMk/>
            <pc:sldMk cId="1065009107" sldId="499"/>
            <ac:spMk id="42" creationId="{1BE08592-9F90-F418-983C-0CDC15426D2E}"/>
          </ac:spMkLst>
        </pc:spChg>
        <pc:spChg chg="add del mod replST">
          <ac:chgData name="Ajay Kumar" userId="985b5ffd-abc3-467f-b917-43be86d00426" providerId="ADAL" clId="{BC6FAD2F-566C-44E7-96F9-B2673A50981B}" dt="2023-03-30T03:14:54.574" v="11192" actId="478"/>
          <ac:spMkLst>
            <pc:docMk/>
            <pc:sldMk cId="1065009107" sldId="499"/>
            <ac:spMk id="43" creationId="{C3987544-E33E-B06D-B290-B382FBBA3477}"/>
          </ac:spMkLst>
        </pc:spChg>
        <pc:spChg chg="del mod replST">
          <ac:chgData name="Ajay Kumar" userId="985b5ffd-abc3-467f-b917-43be86d00426" providerId="ADAL" clId="{BC6FAD2F-566C-44E7-96F9-B2673A50981B}" dt="2023-03-30T03:15:03.671" v="11430"/>
          <ac:spMkLst>
            <pc:docMk/>
            <pc:sldMk cId="1065009107" sldId="499"/>
            <ac:spMk id="44" creationId="{110C31CE-7D01-BE12-6C50-894C50812E5E}"/>
          </ac:spMkLst>
        </pc:spChg>
        <pc:spChg chg="add del mod replST">
          <ac:chgData name="Ajay Kumar" userId="985b5ffd-abc3-467f-b917-43be86d00426" providerId="ADAL" clId="{BC6FAD2F-566C-44E7-96F9-B2673A50981B}" dt="2023-03-30T03:15:13.479" v="11696"/>
          <ac:spMkLst>
            <pc:docMk/>
            <pc:sldMk cId="1065009107" sldId="499"/>
            <ac:spMk id="45" creationId="{AC75CD80-7A28-F3EE-4839-37E43F772CDF}"/>
          </ac:spMkLst>
        </pc:spChg>
        <pc:spChg chg="add del mod replST">
          <ac:chgData name="Ajay Kumar" userId="985b5ffd-abc3-467f-b917-43be86d00426" providerId="ADAL" clId="{BC6FAD2F-566C-44E7-96F9-B2673A50981B}" dt="2023-03-30T03:15:22.640" v="11962"/>
          <ac:spMkLst>
            <pc:docMk/>
            <pc:sldMk cId="1065009107" sldId="499"/>
            <ac:spMk id="46" creationId="{B9DD3BDB-5476-CA08-E260-C3DE01C78B6D}"/>
          </ac:spMkLst>
        </pc:spChg>
        <pc:spChg chg="add del mod replST">
          <ac:chgData name="Ajay Kumar" userId="985b5ffd-abc3-467f-b917-43be86d00426" providerId="ADAL" clId="{BC6FAD2F-566C-44E7-96F9-B2673A50981B}" dt="2023-03-30T03:15:33.341" v="12228"/>
          <ac:spMkLst>
            <pc:docMk/>
            <pc:sldMk cId="1065009107" sldId="499"/>
            <ac:spMk id="47" creationId="{EFD89536-769F-86B9-3462-A68BB054E42D}"/>
          </ac:spMkLst>
        </pc:spChg>
        <pc:spChg chg="add del mod replST">
          <ac:chgData name="Ajay Kumar" userId="985b5ffd-abc3-467f-b917-43be86d00426" providerId="ADAL" clId="{BC6FAD2F-566C-44E7-96F9-B2673A50981B}" dt="2023-03-30T03:16:13.131" v="12493"/>
          <ac:spMkLst>
            <pc:docMk/>
            <pc:sldMk cId="1065009107" sldId="499"/>
            <ac:spMk id="48" creationId="{63481F4C-2F35-DB64-F29D-86825D37C16B}"/>
          </ac:spMkLst>
        </pc:spChg>
        <pc:spChg chg="add del mod replST">
          <ac:chgData name="Ajay Kumar" userId="985b5ffd-abc3-467f-b917-43be86d00426" providerId="ADAL" clId="{BC6FAD2F-566C-44E7-96F9-B2673A50981B}" dt="2023-03-30T03:16:23.657" v="12758"/>
          <ac:spMkLst>
            <pc:docMk/>
            <pc:sldMk cId="1065009107" sldId="499"/>
            <ac:spMk id="49" creationId="{7605EB81-DDC7-C413-BA64-EFD95CD0E188}"/>
          </ac:spMkLst>
        </pc:spChg>
        <pc:spChg chg="add del mod replST">
          <ac:chgData name="Ajay Kumar" userId="985b5ffd-abc3-467f-b917-43be86d00426" providerId="ADAL" clId="{BC6FAD2F-566C-44E7-96F9-B2673A50981B}" dt="2023-03-30T03:16:34.724" v="13022"/>
          <ac:spMkLst>
            <pc:docMk/>
            <pc:sldMk cId="1065009107" sldId="499"/>
            <ac:spMk id="50" creationId="{68C033D4-12A4-6E54-F7FA-B7529D2F350E}"/>
          </ac:spMkLst>
        </pc:spChg>
        <pc:spChg chg="add del mod replST">
          <ac:chgData name="Ajay Kumar" userId="985b5ffd-abc3-467f-b917-43be86d00426" providerId="ADAL" clId="{BC6FAD2F-566C-44E7-96F9-B2673A50981B}" dt="2023-03-30T03:16:44.097" v="13287"/>
          <ac:spMkLst>
            <pc:docMk/>
            <pc:sldMk cId="1065009107" sldId="499"/>
            <ac:spMk id="51" creationId="{3B9C32FB-2DA2-97EE-2793-C8D768376E09}"/>
          </ac:spMkLst>
        </pc:spChg>
        <pc:spChg chg="add del mod replST">
          <ac:chgData name="Ajay Kumar" userId="985b5ffd-abc3-467f-b917-43be86d00426" providerId="ADAL" clId="{BC6FAD2F-566C-44E7-96F9-B2673A50981B}" dt="2023-03-30T03:16:54.467" v="13551"/>
          <ac:spMkLst>
            <pc:docMk/>
            <pc:sldMk cId="1065009107" sldId="499"/>
            <ac:spMk id="52" creationId="{B35EF7E4-61A7-32CB-3BE3-54DDE3F82C1A}"/>
          </ac:spMkLst>
        </pc:spChg>
        <pc:spChg chg="add del mod replST">
          <ac:chgData name="Ajay Kumar" userId="985b5ffd-abc3-467f-b917-43be86d00426" providerId="ADAL" clId="{BC6FAD2F-566C-44E7-96F9-B2673A50981B}" dt="2023-03-30T03:17:03.544" v="13815"/>
          <ac:spMkLst>
            <pc:docMk/>
            <pc:sldMk cId="1065009107" sldId="499"/>
            <ac:spMk id="53" creationId="{7DCF9E9F-A8B7-F752-11AC-9260D39FCB0F}"/>
          </ac:spMkLst>
        </pc:spChg>
        <pc:spChg chg="add del mod replST">
          <ac:chgData name="Ajay Kumar" userId="985b5ffd-abc3-467f-b917-43be86d00426" providerId="ADAL" clId="{BC6FAD2F-566C-44E7-96F9-B2673A50981B}" dt="2023-03-30T03:17:14.840" v="14081"/>
          <ac:spMkLst>
            <pc:docMk/>
            <pc:sldMk cId="1065009107" sldId="499"/>
            <ac:spMk id="54" creationId="{EB79DE0D-CF48-0686-9A28-8F3B4C28D7EC}"/>
          </ac:spMkLst>
        </pc:spChg>
        <pc:spChg chg="add del mod replST">
          <ac:chgData name="Ajay Kumar" userId="985b5ffd-abc3-467f-b917-43be86d00426" providerId="ADAL" clId="{BC6FAD2F-566C-44E7-96F9-B2673A50981B}" dt="2023-03-30T03:17:24.531" v="14347"/>
          <ac:spMkLst>
            <pc:docMk/>
            <pc:sldMk cId="1065009107" sldId="499"/>
            <ac:spMk id="55" creationId="{80F7DDCF-0EC7-1D96-3711-3E299AB789B0}"/>
          </ac:spMkLst>
        </pc:spChg>
        <pc:spChg chg="add del mod replST">
          <ac:chgData name="Ajay Kumar" userId="985b5ffd-abc3-467f-b917-43be86d00426" providerId="ADAL" clId="{BC6FAD2F-566C-44E7-96F9-B2673A50981B}" dt="2023-03-30T03:17:35.604" v="14612"/>
          <ac:spMkLst>
            <pc:docMk/>
            <pc:sldMk cId="1065009107" sldId="499"/>
            <ac:spMk id="56" creationId="{D56732FF-0E1A-AE7B-D9DC-5C7C09199E16}"/>
          </ac:spMkLst>
        </pc:spChg>
        <pc:spChg chg="add del mod replST">
          <ac:chgData name="Ajay Kumar" userId="985b5ffd-abc3-467f-b917-43be86d00426" providerId="ADAL" clId="{BC6FAD2F-566C-44E7-96F9-B2673A50981B}" dt="2023-03-30T03:17:42.363" v="14877"/>
          <ac:spMkLst>
            <pc:docMk/>
            <pc:sldMk cId="1065009107" sldId="499"/>
            <ac:spMk id="57" creationId="{6D4EC238-E642-5FA5-6F4A-F6CC2460A4C2}"/>
          </ac:spMkLst>
        </pc:spChg>
        <pc:spChg chg="add del mod replST">
          <ac:chgData name="Ajay Kumar" userId="985b5ffd-abc3-467f-b917-43be86d00426" providerId="ADAL" clId="{BC6FAD2F-566C-44E7-96F9-B2673A50981B}" dt="2023-03-30T03:18:22.788" v="15603"/>
          <ac:spMkLst>
            <pc:docMk/>
            <pc:sldMk cId="1065009107" sldId="499"/>
            <ac:spMk id="58" creationId="{6FBA6130-B57C-F6EC-C7C9-6B4757703708}"/>
          </ac:spMkLst>
        </pc:spChg>
        <pc:spChg chg="add mod replST delST">
          <ac:chgData name="Ajay Kumar" userId="985b5ffd-abc3-467f-b917-43be86d00426" providerId="ADAL" clId="{BC6FAD2F-566C-44E7-96F9-B2673A50981B}" dt="2023-03-30T03:18:14.786" v="15357" actId="20577"/>
          <ac:spMkLst>
            <pc:docMk/>
            <pc:sldMk cId="1065009107" sldId="499"/>
            <ac:spMk id="59" creationId="{335E4F26-C750-8E59-F265-499E61C2AB6F}"/>
          </ac:spMkLst>
        </pc:spChg>
        <pc:spChg chg="add del mod replST">
          <ac:chgData name="Ajay Kumar" userId="985b5ffd-abc3-467f-b917-43be86d00426" providerId="ADAL" clId="{BC6FAD2F-566C-44E7-96F9-B2673A50981B}" dt="2023-03-30T03:18:33.222" v="15867"/>
          <ac:spMkLst>
            <pc:docMk/>
            <pc:sldMk cId="1065009107" sldId="499"/>
            <ac:spMk id="60" creationId="{84C70D80-FD99-BC93-ADC5-AD33C735E695}"/>
          </ac:spMkLst>
        </pc:spChg>
        <pc:spChg chg="add del mod replST">
          <ac:chgData name="Ajay Kumar" userId="985b5ffd-abc3-467f-b917-43be86d00426" providerId="ADAL" clId="{BC6FAD2F-566C-44E7-96F9-B2673A50981B}" dt="2023-03-30T03:18:42.423" v="16131"/>
          <ac:spMkLst>
            <pc:docMk/>
            <pc:sldMk cId="1065009107" sldId="499"/>
            <ac:spMk id="61" creationId="{222E9EF5-2815-FA17-3E4C-52C94325F0A9}"/>
          </ac:spMkLst>
        </pc:spChg>
        <pc:spChg chg="add del mod replST">
          <ac:chgData name="Ajay Kumar" userId="985b5ffd-abc3-467f-b917-43be86d00426" providerId="ADAL" clId="{BC6FAD2F-566C-44E7-96F9-B2673A50981B}" dt="2023-03-30T03:18:51.507" v="16395"/>
          <ac:spMkLst>
            <pc:docMk/>
            <pc:sldMk cId="1065009107" sldId="499"/>
            <ac:spMk id="62" creationId="{7E8F535D-635F-6370-AC09-A7C26724FD3D}"/>
          </ac:spMkLst>
        </pc:spChg>
        <pc:spChg chg="add del mod replST">
          <ac:chgData name="Ajay Kumar" userId="985b5ffd-abc3-467f-b917-43be86d00426" providerId="ADAL" clId="{BC6FAD2F-566C-44E7-96F9-B2673A50981B}" dt="2023-03-30T03:19:00.621" v="16659"/>
          <ac:spMkLst>
            <pc:docMk/>
            <pc:sldMk cId="1065009107" sldId="499"/>
            <ac:spMk id="63" creationId="{E029E4C7-29F3-221E-6964-5A8ACDC9BA1E}"/>
          </ac:spMkLst>
        </pc:spChg>
        <pc:spChg chg="add del mod replST">
          <ac:chgData name="Ajay Kumar" userId="985b5ffd-abc3-467f-b917-43be86d00426" providerId="ADAL" clId="{BC6FAD2F-566C-44E7-96F9-B2673A50981B}" dt="2023-03-30T03:19:10.754" v="16922"/>
          <ac:spMkLst>
            <pc:docMk/>
            <pc:sldMk cId="1065009107" sldId="499"/>
            <ac:spMk id="64" creationId="{211D02F8-817A-E326-0B72-7794D779DA2C}"/>
          </ac:spMkLst>
        </pc:spChg>
        <pc:spChg chg="add del mod replST">
          <ac:chgData name="Ajay Kumar" userId="985b5ffd-abc3-467f-b917-43be86d00426" providerId="ADAL" clId="{BC6FAD2F-566C-44E7-96F9-B2673A50981B}" dt="2023-03-30T03:19:30.596" v="17186"/>
          <ac:spMkLst>
            <pc:docMk/>
            <pc:sldMk cId="1065009107" sldId="499"/>
            <ac:spMk id="65" creationId="{3BF7A692-7C57-A3EF-8463-4AE0176DDCA6}"/>
          </ac:spMkLst>
        </pc:spChg>
        <pc:spChg chg="add del mod replST">
          <ac:chgData name="Ajay Kumar" userId="985b5ffd-abc3-467f-b917-43be86d00426" providerId="ADAL" clId="{BC6FAD2F-566C-44E7-96F9-B2673A50981B}" dt="2023-03-30T03:19:41.537" v="17451"/>
          <ac:spMkLst>
            <pc:docMk/>
            <pc:sldMk cId="1065009107" sldId="499"/>
            <ac:spMk id="66" creationId="{9AF8C99F-5D98-AA33-DF7F-60F57ABF7DCD}"/>
          </ac:spMkLst>
        </pc:spChg>
        <pc:spChg chg="add del mod replST">
          <ac:chgData name="Ajay Kumar" userId="985b5ffd-abc3-467f-b917-43be86d00426" providerId="ADAL" clId="{BC6FAD2F-566C-44E7-96F9-B2673A50981B}" dt="2023-03-30T03:19:50.858" v="17714"/>
          <ac:spMkLst>
            <pc:docMk/>
            <pc:sldMk cId="1065009107" sldId="499"/>
            <ac:spMk id="67" creationId="{E0A31576-9CFD-B179-B970-718A288885B8}"/>
          </ac:spMkLst>
        </pc:spChg>
        <pc:spChg chg="add del mod replST">
          <ac:chgData name="Ajay Kumar" userId="985b5ffd-abc3-467f-b917-43be86d00426" providerId="ADAL" clId="{BC6FAD2F-566C-44E7-96F9-B2673A50981B}" dt="2023-03-30T03:20:31.385" v="17977"/>
          <ac:spMkLst>
            <pc:docMk/>
            <pc:sldMk cId="1065009107" sldId="499"/>
            <ac:spMk id="68" creationId="{047F5B30-828D-FBE0-9D8C-4725BB1302DA}"/>
          </ac:spMkLst>
        </pc:spChg>
        <pc:spChg chg="add del mod replST">
          <ac:chgData name="Ajay Kumar" userId="985b5ffd-abc3-467f-b917-43be86d00426" providerId="ADAL" clId="{BC6FAD2F-566C-44E7-96F9-B2673A50981B}" dt="2023-03-30T03:20:40.677" v="18240"/>
          <ac:spMkLst>
            <pc:docMk/>
            <pc:sldMk cId="1065009107" sldId="499"/>
            <ac:spMk id="69" creationId="{CC01ED78-E8E0-2FE8-571C-20DF5A853A45}"/>
          </ac:spMkLst>
        </pc:spChg>
        <pc:spChg chg="add del mod replST">
          <ac:chgData name="Ajay Kumar" userId="985b5ffd-abc3-467f-b917-43be86d00426" providerId="ADAL" clId="{BC6FAD2F-566C-44E7-96F9-B2673A50981B}" dt="2023-03-30T03:20:50.123" v="18503"/>
          <ac:spMkLst>
            <pc:docMk/>
            <pc:sldMk cId="1065009107" sldId="499"/>
            <ac:spMk id="70" creationId="{9530EDD8-37EF-CBAB-715A-F5F0C9EFB4BD}"/>
          </ac:spMkLst>
        </pc:spChg>
        <pc:spChg chg="add del mod replST">
          <ac:chgData name="Ajay Kumar" userId="985b5ffd-abc3-467f-b917-43be86d00426" providerId="ADAL" clId="{BC6FAD2F-566C-44E7-96F9-B2673A50981B}" dt="2023-03-30T03:20:59.260" v="18766"/>
          <ac:spMkLst>
            <pc:docMk/>
            <pc:sldMk cId="1065009107" sldId="499"/>
            <ac:spMk id="71" creationId="{F66360F8-B816-D703-D31D-0DF0307F1DF4}"/>
          </ac:spMkLst>
        </pc:spChg>
        <pc:spChg chg="add del mod replST">
          <ac:chgData name="Ajay Kumar" userId="985b5ffd-abc3-467f-b917-43be86d00426" providerId="ADAL" clId="{BC6FAD2F-566C-44E7-96F9-B2673A50981B}" dt="2023-03-30T03:21:09.900" v="19029"/>
          <ac:spMkLst>
            <pc:docMk/>
            <pc:sldMk cId="1065009107" sldId="499"/>
            <ac:spMk id="72" creationId="{C855D8FD-9900-6936-6D7D-C6DA479C93D7}"/>
          </ac:spMkLst>
        </pc:spChg>
        <pc:spChg chg="add del mod replST">
          <ac:chgData name="Ajay Kumar" userId="985b5ffd-abc3-467f-b917-43be86d00426" providerId="ADAL" clId="{BC6FAD2F-566C-44E7-96F9-B2673A50981B}" dt="2023-03-30T03:21:20.217" v="19254" actId="478"/>
          <ac:spMkLst>
            <pc:docMk/>
            <pc:sldMk cId="1065009107" sldId="499"/>
            <ac:spMk id="73" creationId="{57BAAF48-3358-065C-707C-2D588A8F9124}"/>
          </ac:spMkLst>
        </pc:spChg>
        <pc:spChg chg="del mod replST">
          <ac:chgData name="Ajay Kumar" userId="985b5ffd-abc3-467f-b917-43be86d00426" providerId="ADAL" clId="{BC6FAD2F-566C-44E7-96F9-B2673A50981B}" dt="2023-03-30T03:21:31.420" v="19490"/>
          <ac:spMkLst>
            <pc:docMk/>
            <pc:sldMk cId="1065009107" sldId="499"/>
            <ac:spMk id="74" creationId="{D233F471-8987-E568-9AA3-18C0A6149CE9}"/>
          </ac:spMkLst>
        </pc:spChg>
        <pc:spChg chg="add del mod replST">
          <ac:chgData name="Ajay Kumar" userId="985b5ffd-abc3-467f-b917-43be86d00426" providerId="ADAL" clId="{BC6FAD2F-566C-44E7-96F9-B2673A50981B}" dt="2023-03-30T03:21:40.695" v="19755"/>
          <ac:spMkLst>
            <pc:docMk/>
            <pc:sldMk cId="1065009107" sldId="499"/>
            <ac:spMk id="75" creationId="{4BBCFE4C-D5E8-0FB4-58FA-BD1152EA43E5}"/>
          </ac:spMkLst>
        </pc:spChg>
        <pc:spChg chg="add del mod replST">
          <ac:chgData name="Ajay Kumar" userId="985b5ffd-abc3-467f-b917-43be86d00426" providerId="ADAL" clId="{BC6FAD2F-566C-44E7-96F9-B2673A50981B}" dt="2023-03-30T03:21:51.035" v="20019"/>
          <ac:spMkLst>
            <pc:docMk/>
            <pc:sldMk cId="1065009107" sldId="499"/>
            <ac:spMk id="76" creationId="{AFA991B1-FD8A-82E2-8714-BC0DD4BC2D88}"/>
          </ac:spMkLst>
        </pc:spChg>
        <pc:spChg chg="add del mod replST">
          <ac:chgData name="Ajay Kumar" userId="985b5ffd-abc3-467f-b917-43be86d00426" providerId="ADAL" clId="{BC6FAD2F-566C-44E7-96F9-B2673A50981B}" dt="2023-03-30T03:22:17.305" v="20284"/>
          <ac:spMkLst>
            <pc:docMk/>
            <pc:sldMk cId="1065009107" sldId="499"/>
            <ac:spMk id="77" creationId="{C12A375F-CAB7-8D70-768B-27853BD066BF}"/>
          </ac:spMkLst>
        </pc:spChg>
        <pc:spChg chg="add del mod replST">
          <ac:chgData name="Ajay Kumar" userId="985b5ffd-abc3-467f-b917-43be86d00426" providerId="ADAL" clId="{BC6FAD2F-566C-44E7-96F9-B2673A50981B}" dt="2023-03-30T03:22:28.369" v="20549"/>
          <ac:spMkLst>
            <pc:docMk/>
            <pc:sldMk cId="1065009107" sldId="499"/>
            <ac:spMk id="78" creationId="{FF07A3E8-665B-6C72-D550-40FC8704E52C}"/>
          </ac:spMkLst>
        </pc:spChg>
        <pc:spChg chg="add del mod replST">
          <ac:chgData name="Ajay Kumar" userId="985b5ffd-abc3-467f-b917-43be86d00426" providerId="ADAL" clId="{BC6FAD2F-566C-44E7-96F9-B2673A50981B}" dt="2023-03-30T03:22:39.521" v="20812"/>
          <ac:spMkLst>
            <pc:docMk/>
            <pc:sldMk cId="1065009107" sldId="499"/>
            <ac:spMk id="79" creationId="{357B8F90-B1C2-F500-6C8F-A3946EFF8783}"/>
          </ac:spMkLst>
        </pc:spChg>
        <pc:spChg chg="add del mod replST">
          <ac:chgData name="Ajay Kumar" userId="985b5ffd-abc3-467f-b917-43be86d00426" providerId="ADAL" clId="{BC6FAD2F-566C-44E7-96F9-B2673A50981B}" dt="2023-03-30T03:22:50.661" v="21075"/>
          <ac:spMkLst>
            <pc:docMk/>
            <pc:sldMk cId="1065009107" sldId="499"/>
            <ac:spMk id="80" creationId="{1BB5036B-A952-9FD7-A32D-6CA35467AD3B}"/>
          </ac:spMkLst>
        </pc:spChg>
        <pc:spChg chg="add del mod replST">
          <ac:chgData name="Ajay Kumar" userId="985b5ffd-abc3-467f-b917-43be86d00426" providerId="ADAL" clId="{BC6FAD2F-566C-44E7-96F9-B2673A50981B}" dt="2023-03-30T03:23:02.153" v="21339"/>
          <ac:spMkLst>
            <pc:docMk/>
            <pc:sldMk cId="1065009107" sldId="499"/>
            <ac:spMk id="81" creationId="{3EF07E61-BAF8-02B7-5D3E-F62914945E7F}"/>
          </ac:spMkLst>
        </pc:spChg>
        <pc:spChg chg="add del mod replST">
          <ac:chgData name="Ajay Kumar" userId="985b5ffd-abc3-467f-b917-43be86d00426" providerId="ADAL" clId="{BC6FAD2F-566C-44E7-96F9-B2673A50981B}" dt="2023-03-30T03:23:11.737" v="21603"/>
          <ac:spMkLst>
            <pc:docMk/>
            <pc:sldMk cId="1065009107" sldId="499"/>
            <ac:spMk id="82" creationId="{87BB7A23-61F0-7471-2EFE-C0D7C792057A}"/>
          </ac:spMkLst>
        </pc:spChg>
        <pc:spChg chg="add del mod replST">
          <ac:chgData name="Ajay Kumar" userId="985b5ffd-abc3-467f-b917-43be86d00426" providerId="ADAL" clId="{BC6FAD2F-566C-44E7-96F9-B2673A50981B}" dt="2023-03-30T03:23:36.178" v="21868"/>
          <ac:spMkLst>
            <pc:docMk/>
            <pc:sldMk cId="1065009107" sldId="499"/>
            <ac:spMk id="83" creationId="{E98B0812-B381-765D-0FBC-95D4594FE9B8}"/>
          </ac:spMkLst>
        </pc:spChg>
        <pc:spChg chg="add del mod replST">
          <ac:chgData name="Ajay Kumar" userId="985b5ffd-abc3-467f-b917-43be86d00426" providerId="ADAL" clId="{BC6FAD2F-566C-44E7-96F9-B2673A50981B}" dt="2023-03-30T03:23:45.571" v="22132"/>
          <ac:spMkLst>
            <pc:docMk/>
            <pc:sldMk cId="1065009107" sldId="499"/>
            <ac:spMk id="84" creationId="{804FD2F6-4BD3-7475-2E60-1942218B5785}"/>
          </ac:spMkLst>
        </pc:spChg>
        <pc:spChg chg="add del mod replST">
          <ac:chgData name="Ajay Kumar" userId="985b5ffd-abc3-467f-b917-43be86d00426" providerId="ADAL" clId="{BC6FAD2F-566C-44E7-96F9-B2673A50981B}" dt="2023-03-30T03:23:55.044" v="22395"/>
          <ac:spMkLst>
            <pc:docMk/>
            <pc:sldMk cId="1065009107" sldId="499"/>
            <ac:spMk id="85" creationId="{B290B289-1A8B-FF17-BC0E-FBEF0CA8D269}"/>
          </ac:spMkLst>
        </pc:spChg>
        <pc:spChg chg="add del mod replST">
          <ac:chgData name="Ajay Kumar" userId="985b5ffd-abc3-467f-b917-43be86d00426" providerId="ADAL" clId="{BC6FAD2F-566C-44E7-96F9-B2673A50981B}" dt="2023-03-30T03:24:04.989" v="22658"/>
          <ac:spMkLst>
            <pc:docMk/>
            <pc:sldMk cId="1065009107" sldId="499"/>
            <ac:spMk id="86" creationId="{D157D517-5EDE-CDFE-6657-A101E3A43B14}"/>
          </ac:spMkLst>
        </pc:spChg>
        <pc:spChg chg="add del mod replST">
          <ac:chgData name="Ajay Kumar" userId="985b5ffd-abc3-467f-b917-43be86d00426" providerId="ADAL" clId="{BC6FAD2F-566C-44E7-96F9-B2673A50981B}" dt="2023-03-30T03:24:15.895" v="22922"/>
          <ac:spMkLst>
            <pc:docMk/>
            <pc:sldMk cId="1065009107" sldId="499"/>
            <ac:spMk id="87" creationId="{03569224-B3F3-3FCD-0E30-3B95F4346F7E}"/>
          </ac:spMkLst>
        </pc:spChg>
        <pc:spChg chg="add del mod replST">
          <ac:chgData name="Ajay Kumar" userId="985b5ffd-abc3-467f-b917-43be86d00426" providerId="ADAL" clId="{BC6FAD2F-566C-44E7-96F9-B2673A50981B}" dt="2023-03-30T03:24:25.307" v="23186"/>
          <ac:spMkLst>
            <pc:docMk/>
            <pc:sldMk cId="1065009107" sldId="499"/>
            <ac:spMk id="88" creationId="{F5A1FAE6-A1B8-B97E-7FDA-4FDC362643A6}"/>
          </ac:spMkLst>
        </pc:spChg>
        <pc:spChg chg="add del mod replST">
          <ac:chgData name="Ajay Kumar" userId="985b5ffd-abc3-467f-b917-43be86d00426" providerId="ADAL" clId="{BC6FAD2F-566C-44E7-96F9-B2673A50981B}" dt="2023-03-30T03:24:45.998" v="23449"/>
          <ac:spMkLst>
            <pc:docMk/>
            <pc:sldMk cId="1065009107" sldId="499"/>
            <ac:spMk id="89" creationId="{77B94355-D833-F2F8-5F03-E4B07DC8AEEC}"/>
          </ac:spMkLst>
        </pc:spChg>
        <pc:spChg chg="add del mod replST">
          <ac:chgData name="Ajay Kumar" userId="985b5ffd-abc3-467f-b917-43be86d00426" providerId="ADAL" clId="{BC6FAD2F-566C-44E7-96F9-B2673A50981B}" dt="2023-03-30T03:25:08.073" v="23714"/>
          <ac:spMkLst>
            <pc:docMk/>
            <pc:sldMk cId="1065009107" sldId="499"/>
            <ac:spMk id="90" creationId="{1658B3DA-C82C-9B6B-E00F-81D580C7C3A4}"/>
          </ac:spMkLst>
        </pc:spChg>
        <pc:spChg chg="add del mod replST">
          <ac:chgData name="Ajay Kumar" userId="985b5ffd-abc3-467f-b917-43be86d00426" providerId="ADAL" clId="{BC6FAD2F-566C-44E7-96F9-B2673A50981B}" dt="2023-03-30T03:25:17.792" v="23978"/>
          <ac:spMkLst>
            <pc:docMk/>
            <pc:sldMk cId="1065009107" sldId="499"/>
            <ac:spMk id="91" creationId="{9286C073-C4AD-7732-A030-40B5E641FA92}"/>
          </ac:spMkLst>
        </pc:spChg>
        <pc:spChg chg="add del mod replST">
          <ac:chgData name="Ajay Kumar" userId="985b5ffd-abc3-467f-b917-43be86d00426" providerId="ADAL" clId="{BC6FAD2F-566C-44E7-96F9-B2673A50981B}" dt="2023-03-30T03:25:26.951" v="24241"/>
          <ac:spMkLst>
            <pc:docMk/>
            <pc:sldMk cId="1065009107" sldId="499"/>
            <ac:spMk id="92" creationId="{CE713270-F2DC-4508-4252-2A5090B364B0}"/>
          </ac:spMkLst>
        </pc:spChg>
        <pc:spChg chg="add del mod replST">
          <ac:chgData name="Ajay Kumar" userId="985b5ffd-abc3-467f-b917-43be86d00426" providerId="ADAL" clId="{BC6FAD2F-566C-44E7-96F9-B2673A50981B}" dt="2023-03-30T03:25:38.121" v="24504"/>
          <ac:spMkLst>
            <pc:docMk/>
            <pc:sldMk cId="1065009107" sldId="499"/>
            <ac:spMk id="93" creationId="{171F2CD2-BFAF-34EF-BCC1-C063A8FDA0D2}"/>
          </ac:spMkLst>
        </pc:spChg>
        <pc:spChg chg="add del mod replST">
          <ac:chgData name="Ajay Kumar" userId="985b5ffd-abc3-467f-b917-43be86d00426" providerId="ADAL" clId="{BC6FAD2F-566C-44E7-96F9-B2673A50981B}" dt="2023-03-30T03:25:47.798" v="24768"/>
          <ac:spMkLst>
            <pc:docMk/>
            <pc:sldMk cId="1065009107" sldId="499"/>
            <ac:spMk id="94" creationId="{C6D14968-CCF4-D9DD-9437-F7201D648047}"/>
          </ac:spMkLst>
        </pc:spChg>
        <pc:spChg chg="add del mod replST">
          <ac:chgData name="Ajay Kumar" userId="985b5ffd-abc3-467f-b917-43be86d00426" providerId="ADAL" clId="{BC6FAD2F-566C-44E7-96F9-B2673A50981B}" dt="2023-03-30T03:25:58.341" v="25032"/>
          <ac:spMkLst>
            <pc:docMk/>
            <pc:sldMk cId="1065009107" sldId="499"/>
            <ac:spMk id="95" creationId="{5E3377F9-642C-6C2F-AA3B-05D2FD48C236}"/>
          </ac:spMkLst>
        </pc:spChg>
        <pc:spChg chg="add del mod replST">
          <ac:chgData name="Ajay Kumar" userId="985b5ffd-abc3-467f-b917-43be86d00426" providerId="ADAL" clId="{BC6FAD2F-566C-44E7-96F9-B2673A50981B}" dt="2023-03-30T03:26:07.737" v="25297"/>
          <ac:spMkLst>
            <pc:docMk/>
            <pc:sldMk cId="1065009107" sldId="499"/>
            <ac:spMk id="96" creationId="{233D996D-6908-71B9-1998-2B1643EC441C}"/>
          </ac:spMkLst>
        </pc:spChg>
        <pc:spChg chg="add del mod replST">
          <ac:chgData name="Ajay Kumar" userId="985b5ffd-abc3-467f-b917-43be86d00426" providerId="ADAL" clId="{BC6FAD2F-566C-44E7-96F9-B2673A50981B}" dt="2023-03-30T03:26:17.881" v="25562"/>
          <ac:spMkLst>
            <pc:docMk/>
            <pc:sldMk cId="1065009107" sldId="499"/>
            <ac:spMk id="97" creationId="{4D14218E-9332-0385-F186-BC59BEF91138}"/>
          </ac:spMkLst>
        </pc:spChg>
        <pc:spChg chg="add del mod replST">
          <ac:chgData name="Ajay Kumar" userId="985b5ffd-abc3-467f-b917-43be86d00426" providerId="ADAL" clId="{BC6FAD2F-566C-44E7-96F9-B2673A50981B}" dt="2023-03-30T03:26:41.227" v="25828"/>
          <ac:spMkLst>
            <pc:docMk/>
            <pc:sldMk cId="1065009107" sldId="499"/>
            <ac:spMk id="98" creationId="{56B7B838-2BF0-4D0A-9EC2-985186EE31D2}"/>
          </ac:spMkLst>
        </pc:spChg>
        <pc:spChg chg="add del mod replST">
          <ac:chgData name="Ajay Kumar" userId="985b5ffd-abc3-467f-b917-43be86d00426" providerId="ADAL" clId="{BC6FAD2F-566C-44E7-96F9-B2673A50981B}" dt="2023-03-30T03:26:54.492" v="26095"/>
          <ac:spMkLst>
            <pc:docMk/>
            <pc:sldMk cId="1065009107" sldId="499"/>
            <ac:spMk id="99" creationId="{55231C70-9D11-B58C-18E0-13810BB40C11}"/>
          </ac:spMkLst>
        </pc:spChg>
        <pc:spChg chg="add del mod replST">
          <ac:chgData name="Ajay Kumar" userId="985b5ffd-abc3-467f-b917-43be86d00426" providerId="ADAL" clId="{BC6FAD2F-566C-44E7-96F9-B2673A50981B}" dt="2023-03-30T03:27:05.467" v="26359"/>
          <ac:spMkLst>
            <pc:docMk/>
            <pc:sldMk cId="1065009107" sldId="499"/>
            <ac:spMk id="100" creationId="{56997E4D-A816-610D-DBE1-4AC5DBB5E3AF}"/>
          </ac:spMkLst>
        </pc:spChg>
        <pc:spChg chg="add del mod replST">
          <ac:chgData name="Ajay Kumar" userId="985b5ffd-abc3-467f-b917-43be86d00426" providerId="ADAL" clId="{BC6FAD2F-566C-44E7-96F9-B2673A50981B}" dt="2023-03-30T03:31:44.426" v="26624"/>
          <ac:spMkLst>
            <pc:docMk/>
            <pc:sldMk cId="1065009107" sldId="499"/>
            <ac:spMk id="101" creationId="{C11FBFC5-B8C7-EE8B-3A8F-B0D5893E7503}"/>
          </ac:spMkLst>
        </pc:spChg>
        <pc:spChg chg="add del mod replST">
          <ac:chgData name="Ajay Kumar" userId="985b5ffd-abc3-467f-b917-43be86d00426" providerId="ADAL" clId="{BC6FAD2F-566C-44E7-96F9-B2673A50981B}" dt="2023-03-31T13:59:08.774" v="26897"/>
          <ac:spMkLst>
            <pc:docMk/>
            <pc:sldMk cId="1065009107" sldId="499"/>
            <ac:spMk id="102" creationId="{7C2A4ED1-8A7D-08BE-D9A3-62AC88AB22EE}"/>
          </ac:spMkLst>
        </pc:spChg>
        <pc:spChg chg="mod">
          <ac:chgData name="Ajay Kumar" userId="985b5ffd-abc3-467f-b917-43be86d00426" providerId="ADAL" clId="{BC6FAD2F-566C-44E7-96F9-B2673A50981B}" dt="2023-03-30T01:35:45.714" v="894" actId="20577"/>
          <ac:spMkLst>
            <pc:docMk/>
            <pc:sldMk cId="1065009107" sldId="499"/>
            <ac:spMk id="111" creationId="{A92B15F0-9CD0-4573-A7B9-29B306AFA187}"/>
          </ac:spMkLst>
        </pc:spChg>
        <pc:graphicFrameChg chg="mod modGraphic">
          <ac:chgData name="Ajay Kumar" userId="985b5ffd-abc3-467f-b917-43be86d00426" providerId="ADAL" clId="{BC6FAD2F-566C-44E7-96F9-B2673A50981B}" dt="2023-03-31T13:59:12.545" v="27026" actId="20577"/>
          <ac:graphicFrameMkLst>
            <pc:docMk/>
            <pc:sldMk cId="1065009107" sldId="499"/>
            <ac:graphicFrameMk id="7" creationId="{10354CF4-7323-463D-A069-C438B13717E1}"/>
          </ac:graphicFrameMkLst>
        </pc:graphicFrameChg>
      </pc:sldChg>
      <pc:sldChg chg="addSp delSp modSp mod">
        <pc:chgData name="Ajay Kumar" userId="985b5ffd-abc3-467f-b917-43be86d00426" providerId="ADAL" clId="{BC6FAD2F-566C-44E7-96F9-B2673A50981B}" dt="2023-04-04T13:47:52.853" v="31223" actId="948"/>
        <pc:sldMkLst>
          <pc:docMk/>
          <pc:sldMk cId="4264782393" sldId="508"/>
        </pc:sldMkLst>
        <pc:spChg chg="add del mod replST">
          <ac:chgData name="Ajay Kumar" userId="985b5ffd-abc3-467f-b917-43be86d00426" providerId="ADAL" clId="{BC6FAD2F-566C-44E7-96F9-B2673A50981B}" dt="2023-03-31T13:59:18.115" v="27092"/>
          <ac:spMkLst>
            <pc:docMk/>
            <pc:sldMk cId="4264782393" sldId="508"/>
            <ac:spMk id="5" creationId="{1BD73370-EBD0-33C7-B62F-458D48508E10}"/>
          </ac:spMkLst>
        </pc:spChg>
        <pc:spChg chg="add del mod replST">
          <ac:chgData name="Ajay Kumar" userId="985b5ffd-abc3-467f-b917-43be86d00426" providerId="ADAL" clId="{BC6FAD2F-566C-44E7-96F9-B2673A50981B}" dt="2023-03-31T14:06:31.690" v="27645"/>
          <ac:spMkLst>
            <pc:docMk/>
            <pc:sldMk cId="4264782393" sldId="508"/>
            <ac:spMk id="5" creationId="{9BD8FC05-B516-7CA9-1895-9913BBEF78B9}"/>
          </ac:spMkLst>
        </pc:spChg>
        <pc:spChg chg="add del mod replST">
          <ac:chgData name="Ajay Kumar" userId="985b5ffd-abc3-467f-b917-43be86d00426" providerId="ADAL" clId="{BC6FAD2F-566C-44E7-96F9-B2673A50981B}" dt="2023-03-30T01:35:30.790" v="371"/>
          <ac:spMkLst>
            <pc:docMk/>
            <pc:sldMk cId="4264782393" sldId="508"/>
            <ac:spMk id="5" creationId="{D1F70658-DB02-A321-1B96-5AE982FFC93C}"/>
          </ac:spMkLst>
        </pc:spChg>
        <pc:spChg chg="del">
          <ac:chgData name="Ajay Kumar" userId="985b5ffd-abc3-467f-b917-43be86d00426" providerId="ADAL" clId="{BC6FAD2F-566C-44E7-96F9-B2673A50981B}" dt="2023-03-29T22:56:50.045" v="70"/>
          <ac:spMkLst>
            <pc:docMk/>
            <pc:sldMk cId="4264782393" sldId="508"/>
            <ac:spMk id="9" creationId="{A689A9AA-D9F2-FD14-E9B6-AEEAD67561F9}"/>
          </ac:spMkLst>
        </pc:spChg>
        <pc:spChg chg="add del mod replST">
          <ac:chgData name="Ajay Kumar" userId="985b5ffd-abc3-467f-b917-43be86d00426" providerId="ADAL" clId="{BC6FAD2F-566C-44E7-96F9-B2673A50981B}" dt="2023-03-31T14:06:22.348" v="27370"/>
          <ac:spMkLst>
            <pc:docMk/>
            <pc:sldMk cId="4264782393" sldId="508"/>
            <ac:spMk id="9" creationId="{D2914D5C-ED80-D5D4-4BB5-9E45D5A4EA04}"/>
          </ac:spMkLst>
        </pc:spChg>
        <pc:spChg chg="add del mod replST">
          <ac:chgData name="Ajay Kumar" userId="985b5ffd-abc3-467f-b917-43be86d00426" providerId="ADAL" clId="{BC6FAD2F-566C-44E7-96F9-B2673A50981B}" dt="2023-03-30T01:35:40.070" v="663"/>
          <ac:spMkLst>
            <pc:docMk/>
            <pc:sldMk cId="4264782393" sldId="508"/>
            <ac:spMk id="12" creationId="{184DE4BF-44F4-F21E-73A9-3FD0799B4A71}"/>
          </ac:spMkLst>
        </pc:spChg>
        <pc:spChg chg="add del mod replST">
          <ac:chgData name="Ajay Kumar" userId="985b5ffd-abc3-467f-b917-43be86d00426" providerId="ADAL" clId="{BC6FAD2F-566C-44E7-96F9-B2673A50981B}" dt="2023-03-31T14:06:40.790" v="27921"/>
          <ac:spMkLst>
            <pc:docMk/>
            <pc:sldMk cId="4264782393" sldId="508"/>
            <ac:spMk id="12" creationId="{F4794879-2D3D-4A0D-ACE4-D856B925C62F}"/>
          </ac:spMkLst>
        </pc:spChg>
        <pc:spChg chg="add del mod replST">
          <ac:chgData name="Ajay Kumar" userId="985b5ffd-abc3-467f-b917-43be86d00426" providerId="ADAL" clId="{BC6FAD2F-566C-44E7-96F9-B2673A50981B}" dt="2023-03-31T14:06:49.848" v="28185"/>
          <ac:spMkLst>
            <pc:docMk/>
            <pc:sldMk cId="4264782393" sldId="508"/>
            <ac:spMk id="13" creationId="{29C4872C-959E-45F1-5513-6AE9733BE41C}"/>
          </ac:spMkLst>
        </pc:spChg>
        <pc:spChg chg="add del mod replST">
          <ac:chgData name="Ajay Kumar" userId="985b5ffd-abc3-467f-b917-43be86d00426" providerId="ADAL" clId="{BC6FAD2F-566C-44E7-96F9-B2673A50981B}" dt="2023-03-30T01:35:50.655" v="960"/>
          <ac:spMkLst>
            <pc:docMk/>
            <pc:sldMk cId="4264782393" sldId="508"/>
            <ac:spMk id="13" creationId="{588C611B-37BA-2859-071A-A6263A4D2280}"/>
          </ac:spMkLst>
        </pc:spChg>
        <pc:spChg chg="add del mod replST">
          <ac:chgData name="Ajay Kumar" userId="985b5ffd-abc3-467f-b917-43be86d00426" providerId="ADAL" clId="{BC6FAD2F-566C-44E7-96F9-B2673A50981B}" dt="2023-03-30T01:35:59.813" v="1252"/>
          <ac:spMkLst>
            <pc:docMk/>
            <pc:sldMk cId="4264782393" sldId="508"/>
            <ac:spMk id="14" creationId="{859044B4-50FF-1E23-39CF-E8B8CD8420B3}"/>
          </ac:spMkLst>
        </pc:spChg>
        <pc:spChg chg="add del mod replST">
          <ac:chgData name="Ajay Kumar" userId="985b5ffd-abc3-467f-b917-43be86d00426" providerId="ADAL" clId="{BC6FAD2F-566C-44E7-96F9-B2673A50981B}" dt="2023-03-31T14:06:59.081" v="28469"/>
          <ac:spMkLst>
            <pc:docMk/>
            <pc:sldMk cId="4264782393" sldId="508"/>
            <ac:spMk id="14" creationId="{CFB6EFFF-3AC1-4DE1-6B93-CE6F505253F1}"/>
          </ac:spMkLst>
        </pc:spChg>
        <pc:spChg chg="add del mod replST">
          <ac:chgData name="Ajay Kumar" userId="985b5ffd-abc3-467f-b917-43be86d00426" providerId="ADAL" clId="{BC6FAD2F-566C-44E7-96F9-B2673A50981B}" dt="2023-03-31T14:07:08.447" v="28733"/>
          <ac:spMkLst>
            <pc:docMk/>
            <pc:sldMk cId="4264782393" sldId="508"/>
            <ac:spMk id="15" creationId="{606DA6DA-970C-45A3-0511-9F9FFB1440AD}"/>
          </ac:spMkLst>
        </pc:spChg>
        <pc:spChg chg="add del mod replST">
          <ac:chgData name="Ajay Kumar" userId="985b5ffd-abc3-467f-b917-43be86d00426" providerId="ADAL" clId="{BC6FAD2F-566C-44E7-96F9-B2673A50981B}" dt="2023-03-30T01:50:57.993" v="1517"/>
          <ac:spMkLst>
            <pc:docMk/>
            <pc:sldMk cId="4264782393" sldId="508"/>
            <ac:spMk id="15" creationId="{94C96E59-F430-43A3-87B7-52EF86FBED6E}"/>
          </ac:spMkLst>
        </pc:spChg>
        <pc:spChg chg="add del mod replST">
          <ac:chgData name="Ajay Kumar" userId="985b5ffd-abc3-467f-b917-43be86d00426" providerId="ADAL" clId="{BC6FAD2F-566C-44E7-96F9-B2673A50981B}" dt="2023-03-31T14:10:18.220" v="29012"/>
          <ac:spMkLst>
            <pc:docMk/>
            <pc:sldMk cId="4264782393" sldId="508"/>
            <ac:spMk id="16" creationId="{27FD43ED-6B16-3DE8-E2A0-0825DBB87582}"/>
          </ac:spMkLst>
        </pc:spChg>
        <pc:spChg chg="add del mod replST">
          <ac:chgData name="Ajay Kumar" userId="985b5ffd-abc3-467f-b917-43be86d00426" providerId="ADAL" clId="{BC6FAD2F-566C-44E7-96F9-B2673A50981B}" dt="2023-03-30T02:48:55.968" v="1782"/>
          <ac:spMkLst>
            <pc:docMk/>
            <pc:sldMk cId="4264782393" sldId="508"/>
            <ac:spMk id="16" creationId="{ED972C10-A0B6-30B6-3638-1C00CE762C6A}"/>
          </ac:spMkLst>
        </pc:spChg>
        <pc:spChg chg="add del mod replST">
          <ac:chgData name="Ajay Kumar" userId="985b5ffd-abc3-467f-b917-43be86d00426" providerId="ADAL" clId="{BC6FAD2F-566C-44E7-96F9-B2673A50981B}" dt="2023-03-31T14:10:27.440" v="29295"/>
          <ac:spMkLst>
            <pc:docMk/>
            <pc:sldMk cId="4264782393" sldId="508"/>
            <ac:spMk id="17" creationId="{AE5172B7-248E-FE3A-12A4-E77542E41C89}"/>
          </ac:spMkLst>
        </pc:spChg>
        <pc:spChg chg="add del mod replST">
          <ac:chgData name="Ajay Kumar" userId="985b5ffd-abc3-467f-b917-43be86d00426" providerId="ADAL" clId="{BC6FAD2F-566C-44E7-96F9-B2673A50981B}" dt="2023-03-30T02:49:05.048" v="2049"/>
          <ac:spMkLst>
            <pc:docMk/>
            <pc:sldMk cId="4264782393" sldId="508"/>
            <ac:spMk id="17" creationId="{F3601563-D2AF-9B18-2B4F-141F3F34EBDA}"/>
          </ac:spMkLst>
        </pc:spChg>
        <pc:spChg chg="add del mod replST">
          <ac:chgData name="Ajay Kumar" userId="985b5ffd-abc3-467f-b917-43be86d00426" providerId="ADAL" clId="{BC6FAD2F-566C-44E7-96F9-B2673A50981B}" dt="2023-03-30T02:49:14.092" v="2325"/>
          <ac:spMkLst>
            <pc:docMk/>
            <pc:sldMk cId="4264782393" sldId="508"/>
            <ac:spMk id="18" creationId="{51E5124A-70BC-A748-2B05-4ADA897435B7}"/>
          </ac:spMkLst>
        </pc:spChg>
        <pc:spChg chg="add del mod replST">
          <ac:chgData name="Ajay Kumar" userId="985b5ffd-abc3-467f-b917-43be86d00426" providerId="ADAL" clId="{BC6FAD2F-566C-44E7-96F9-B2673A50981B}" dt="2023-03-31T14:10:52.421" v="29596"/>
          <ac:spMkLst>
            <pc:docMk/>
            <pc:sldMk cId="4264782393" sldId="508"/>
            <ac:spMk id="18" creationId="{E52559C7-DC5D-B81B-CE0C-D9DA448F005F}"/>
          </ac:spMkLst>
        </pc:spChg>
        <pc:spChg chg="add del mod replST">
          <ac:chgData name="Ajay Kumar" userId="985b5ffd-abc3-467f-b917-43be86d00426" providerId="ADAL" clId="{BC6FAD2F-566C-44E7-96F9-B2673A50981B}" dt="2023-03-31T14:11:02.282" v="29872"/>
          <ac:spMkLst>
            <pc:docMk/>
            <pc:sldMk cId="4264782393" sldId="508"/>
            <ac:spMk id="19" creationId="{00EE3CFA-61E8-F6E3-1517-8A58A3E83C4D}"/>
          </ac:spMkLst>
        </pc:spChg>
        <pc:spChg chg="add del mod replST">
          <ac:chgData name="Ajay Kumar" userId="985b5ffd-abc3-467f-b917-43be86d00426" providerId="ADAL" clId="{BC6FAD2F-566C-44E7-96F9-B2673A50981B}" dt="2023-03-30T03:04:58.236" v="3051"/>
          <ac:spMkLst>
            <pc:docMk/>
            <pc:sldMk cId="4264782393" sldId="508"/>
            <ac:spMk id="19" creationId="{30903CD7-FF69-D0A4-01FE-F152C4E38541}"/>
          </ac:spMkLst>
        </pc:spChg>
        <pc:spChg chg="add mod replST delST">
          <ac:chgData name="Ajay Kumar" userId="985b5ffd-abc3-467f-b917-43be86d00426" providerId="ADAL" clId="{BC6FAD2F-566C-44E7-96F9-B2673A50981B}" dt="2023-03-30T03:04:50.019" v="2933" actId="20577"/>
          <ac:spMkLst>
            <pc:docMk/>
            <pc:sldMk cId="4264782393" sldId="508"/>
            <ac:spMk id="20" creationId="{BB8B3C23-ECBF-FC3C-4D01-0508F8F2E563}"/>
          </ac:spMkLst>
        </pc:spChg>
        <pc:spChg chg="add del mod replST">
          <ac:chgData name="Ajay Kumar" userId="985b5ffd-abc3-467f-b917-43be86d00426" providerId="ADAL" clId="{BC6FAD2F-566C-44E7-96F9-B2673A50981B}" dt="2023-03-31T14:11:11.452" v="30139"/>
          <ac:spMkLst>
            <pc:docMk/>
            <pc:sldMk cId="4264782393" sldId="508"/>
            <ac:spMk id="20" creationId="{CACB80E7-4F7E-0569-3F5B-371919D49FC9}"/>
          </ac:spMkLst>
        </pc:spChg>
        <pc:spChg chg="add del mod replST">
          <ac:chgData name="Ajay Kumar" userId="985b5ffd-abc3-467f-b917-43be86d00426" providerId="ADAL" clId="{BC6FAD2F-566C-44E7-96F9-B2673A50981B}" dt="2023-03-31T14:11:20.572" v="30403"/>
          <ac:spMkLst>
            <pc:docMk/>
            <pc:sldMk cId="4264782393" sldId="508"/>
            <ac:spMk id="21" creationId="{44657D2C-46B7-69C3-CB22-A036661EFF11}"/>
          </ac:spMkLst>
        </pc:spChg>
        <pc:spChg chg="add del mod replST">
          <ac:chgData name="Ajay Kumar" userId="985b5ffd-abc3-467f-b917-43be86d00426" providerId="ADAL" clId="{BC6FAD2F-566C-44E7-96F9-B2673A50981B}" dt="2023-03-30T03:07:55.657" v="3315"/>
          <ac:spMkLst>
            <pc:docMk/>
            <pc:sldMk cId="4264782393" sldId="508"/>
            <ac:spMk id="21" creationId="{FB6F2786-8CFA-2495-0814-3CC37F953C3A}"/>
          </ac:spMkLst>
        </pc:spChg>
        <pc:spChg chg="add del mod replST">
          <ac:chgData name="Ajay Kumar" userId="985b5ffd-abc3-467f-b917-43be86d00426" providerId="ADAL" clId="{BC6FAD2F-566C-44E7-96F9-B2673A50981B}" dt="2023-03-31T14:14:45.252" v="30669"/>
          <ac:spMkLst>
            <pc:docMk/>
            <pc:sldMk cId="4264782393" sldId="508"/>
            <ac:spMk id="22" creationId="{166196D4-6FBC-870D-C799-7A7555E5E26A}"/>
          </ac:spMkLst>
        </pc:spChg>
        <pc:spChg chg="add del mod replST">
          <ac:chgData name="Ajay Kumar" userId="985b5ffd-abc3-467f-b917-43be86d00426" providerId="ADAL" clId="{BC6FAD2F-566C-44E7-96F9-B2673A50981B}" dt="2023-03-30T03:08:17.493" v="3580"/>
          <ac:spMkLst>
            <pc:docMk/>
            <pc:sldMk cId="4264782393" sldId="508"/>
            <ac:spMk id="22" creationId="{7A586E37-52AB-480F-EE03-15034F9E99D3}"/>
          </ac:spMkLst>
        </pc:spChg>
        <pc:spChg chg="add del mod replST">
          <ac:chgData name="Ajay Kumar" userId="985b5ffd-abc3-467f-b917-43be86d00426" providerId="ADAL" clId="{BC6FAD2F-566C-44E7-96F9-B2673A50981B}" dt="2023-03-31T14:14:54.440" v="30934"/>
          <ac:spMkLst>
            <pc:docMk/>
            <pc:sldMk cId="4264782393" sldId="508"/>
            <ac:spMk id="23" creationId="{1A3AC1A5-01C3-4A5A-0243-12000C5299B5}"/>
          </ac:spMkLst>
        </pc:spChg>
        <pc:spChg chg="add del mod replST">
          <ac:chgData name="Ajay Kumar" userId="985b5ffd-abc3-467f-b917-43be86d00426" providerId="ADAL" clId="{BC6FAD2F-566C-44E7-96F9-B2673A50981B}" dt="2023-03-30T03:08:26.925" v="3845"/>
          <ac:spMkLst>
            <pc:docMk/>
            <pc:sldMk cId="4264782393" sldId="508"/>
            <ac:spMk id="23" creationId="{5055F133-A9EA-F1B3-59B7-B01A115FA213}"/>
          </ac:spMkLst>
        </pc:spChg>
        <pc:spChg chg="add del mod replST">
          <ac:chgData name="Ajay Kumar" userId="985b5ffd-abc3-467f-b917-43be86d00426" providerId="ADAL" clId="{BC6FAD2F-566C-44E7-96F9-B2673A50981B}" dt="2023-04-04T13:47:52.837" v="31197"/>
          <ac:spMkLst>
            <pc:docMk/>
            <pc:sldMk cId="4264782393" sldId="508"/>
            <ac:spMk id="24" creationId="{35601349-25BC-1A08-EBDD-77358A8FC8DC}"/>
          </ac:spMkLst>
        </pc:spChg>
        <pc:spChg chg="add del mod replST">
          <ac:chgData name="Ajay Kumar" userId="985b5ffd-abc3-467f-b917-43be86d00426" providerId="ADAL" clId="{BC6FAD2F-566C-44E7-96F9-B2673A50981B}" dt="2023-03-30T03:08:37.919" v="4111"/>
          <ac:spMkLst>
            <pc:docMk/>
            <pc:sldMk cId="4264782393" sldId="508"/>
            <ac:spMk id="24" creationId="{77530683-576F-EC19-2ABE-4A84EF5DB93A}"/>
          </ac:spMkLst>
        </pc:spChg>
        <pc:spChg chg="add del mod replST">
          <ac:chgData name="Ajay Kumar" userId="985b5ffd-abc3-467f-b917-43be86d00426" providerId="ADAL" clId="{BC6FAD2F-566C-44E7-96F9-B2673A50981B}" dt="2023-03-30T03:08:48.217" v="4378"/>
          <ac:spMkLst>
            <pc:docMk/>
            <pc:sldMk cId="4264782393" sldId="508"/>
            <ac:spMk id="25" creationId="{A46042DC-74AD-C3EE-0562-AF1F295D9646}"/>
          </ac:spMkLst>
        </pc:spChg>
        <pc:spChg chg="add mod replST">
          <ac:chgData name="Ajay Kumar" userId="985b5ffd-abc3-467f-b917-43be86d00426" providerId="ADAL" clId="{BC6FAD2F-566C-44E7-96F9-B2673A50981B}" dt="2023-04-04T13:47:52.853" v="31223" actId="948"/>
          <ac:spMkLst>
            <pc:docMk/>
            <pc:sldMk cId="4264782393" sldId="508"/>
            <ac:spMk id="25" creationId="{B189DD75-B8F2-1DF7-D0FB-D5131CC50614}"/>
          </ac:spMkLst>
        </pc:spChg>
        <pc:spChg chg="add del mod replST">
          <ac:chgData name="Ajay Kumar" userId="985b5ffd-abc3-467f-b917-43be86d00426" providerId="ADAL" clId="{BC6FAD2F-566C-44E7-96F9-B2673A50981B}" dt="2023-03-30T03:08:57.310" v="4642"/>
          <ac:spMkLst>
            <pc:docMk/>
            <pc:sldMk cId="4264782393" sldId="508"/>
            <ac:spMk id="26" creationId="{E5A48F7E-41B3-7D6D-9F3B-7457D1ED220A}"/>
          </ac:spMkLst>
        </pc:spChg>
        <pc:spChg chg="add del mod replST">
          <ac:chgData name="Ajay Kumar" userId="985b5ffd-abc3-467f-b917-43be86d00426" providerId="ADAL" clId="{BC6FAD2F-566C-44E7-96F9-B2673A50981B}" dt="2023-03-30T03:09:06.470" v="4909"/>
          <ac:spMkLst>
            <pc:docMk/>
            <pc:sldMk cId="4264782393" sldId="508"/>
            <ac:spMk id="27" creationId="{271B5D41-AF31-4FD1-24D0-C83987ECA07E}"/>
          </ac:spMkLst>
        </pc:spChg>
        <pc:spChg chg="add del mod replST">
          <ac:chgData name="Ajay Kumar" userId="985b5ffd-abc3-467f-b917-43be86d00426" providerId="ADAL" clId="{BC6FAD2F-566C-44E7-96F9-B2673A50981B}" dt="2023-03-30T03:09:15.762" v="5175"/>
          <ac:spMkLst>
            <pc:docMk/>
            <pc:sldMk cId="4264782393" sldId="508"/>
            <ac:spMk id="28" creationId="{54D3AF16-AFE3-F884-5C13-BB1167FD06AF}"/>
          </ac:spMkLst>
        </pc:spChg>
        <pc:spChg chg="add del mod replST">
          <ac:chgData name="Ajay Kumar" userId="985b5ffd-abc3-467f-b917-43be86d00426" providerId="ADAL" clId="{BC6FAD2F-566C-44E7-96F9-B2673A50981B}" dt="2023-03-30T03:09:43.218" v="5450"/>
          <ac:spMkLst>
            <pc:docMk/>
            <pc:sldMk cId="4264782393" sldId="508"/>
            <ac:spMk id="29" creationId="{C40EA9B8-E7A2-1261-9A6D-6B5C7866DCC0}"/>
          </ac:spMkLst>
        </pc:spChg>
        <pc:spChg chg="add del mod replST">
          <ac:chgData name="Ajay Kumar" userId="985b5ffd-abc3-467f-b917-43be86d00426" providerId="ADAL" clId="{BC6FAD2F-566C-44E7-96F9-B2673A50981B}" dt="2023-03-30T03:09:54.107" v="5730"/>
          <ac:spMkLst>
            <pc:docMk/>
            <pc:sldMk cId="4264782393" sldId="508"/>
            <ac:spMk id="30" creationId="{ED9506B2-F391-7DCC-F312-5A7707617241}"/>
          </ac:spMkLst>
        </pc:spChg>
        <pc:spChg chg="add del mod replST">
          <ac:chgData name="Ajay Kumar" userId="985b5ffd-abc3-467f-b917-43be86d00426" providerId="ADAL" clId="{BC6FAD2F-566C-44E7-96F9-B2673A50981B}" dt="2023-03-30T03:10:03.173" v="5995"/>
          <ac:spMkLst>
            <pc:docMk/>
            <pc:sldMk cId="4264782393" sldId="508"/>
            <ac:spMk id="31" creationId="{51F502B1-2840-3601-DFD8-376905CBF963}"/>
          </ac:spMkLst>
        </pc:spChg>
        <pc:spChg chg="add del mod replST">
          <ac:chgData name="Ajay Kumar" userId="985b5ffd-abc3-467f-b917-43be86d00426" providerId="ADAL" clId="{BC6FAD2F-566C-44E7-96F9-B2673A50981B}" dt="2023-03-30T03:10:14.739" v="6260"/>
          <ac:spMkLst>
            <pc:docMk/>
            <pc:sldMk cId="4264782393" sldId="508"/>
            <ac:spMk id="32" creationId="{6E99BAC1-209A-810D-B39E-4ED413EBEF6D}"/>
          </ac:spMkLst>
        </pc:spChg>
        <pc:spChg chg="add del mod replST">
          <ac:chgData name="Ajay Kumar" userId="985b5ffd-abc3-467f-b917-43be86d00426" providerId="ADAL" clId="{BC6FAD2F-566C-44E7-96F9-B2673A50981B}" dt="2023-03-30T03:10:36.705" v="6986"/>
          <ac:spMkLst>
            <pc:docMk/>
            <pc:sldMk cId="4264782393" sldId="508"/>
            <ac:spMk id="33" creationId="{1911561E-0204-B9F2-416F-84E32D923169}"/>
          </ac:spMkLst>
        </pc:spChg>
        <pc:spChg chg="add mod replST delST">
          <ac:chgData name="Ajay Kumar" userId="985b5ffd-abc3-467f-b917-43be86d00426" providerId="ADAL" clId="{BC6FAD2F-566C-44E7-96F9-B2673A50981B}" dt="2023-03-30T03:10:28.115" v="6868" actId="20577"/>
          <ac:spMkLst>
            <pc:docMk/>
            <pc:sldMk cId="4264782393" sldId="508"/>
            <ac:spMk id="34" creationId="{EF3ED26A-37D1-5898-6DAE-1A8293B8372A}"/>
          </ac:spMkLst>
        </pc:spChg>
        <pc:spChg chg="add del mod replST">
          <ac:chgData name="Ajay Kumar" userId="985b5ffd-abc3-467f-b917-43be86d00426" providerId="ADAL" clId="{BC6FAD2F-566C-44E7-96F9-B2673A50981B}" dt="2023-03-30T03:10:49.971" v="7251"/>
          <ac:spMkLst>
            <pc:docMk/>
            <pc:sldMk cId="4264782393" sldId="508"/>
            <ac:spMk id="35" creationId="{DEEFD22F-5943-C479-79AA-7B5EC6F0A469}"/>
          </ac:spMkLst>
        </pc:spChg>
        <pc:spChg chg="add del mod replST">
          <ac:chgData name="Ajay Kumar" userId="985b5ffd-abc3-467f-b917-43be86d00426" providerId="ADAL" clId="{BC6FAD2F-566C-44E7-96F9-B2673A50981B}" dt="2023-03-30T03:10:59.943" v="7515"/>
          <ac:spMkLst>
            <pc:docMk/>
            <pc:sldMk cId="4264782393" sldId="508"/>
            <ac:spMk id="36" creationId="{29FF71E9-96DF-7085-5ED0-B8B297373242}"/>
          </ac:spMkLst>
        </pc:spChg>
        <pc:spChg chg="add del mod replST">
          <ac:chgData name="Ajay Kumar" userId="985b5ffd-abc3-467f-b917-43be86d00426" providerId="ADAL" clId="{BC6FAD2F-566C-44E7-96F9-B2673A50981B}" dt="2023-03-30T03:11:35.006" v="7780"/>
          <ac:spMkLst>
            <pc:docMk/>
            <pc:sldMk cId="4264782393" sldId="508"/>
            <ac:spMk id="37" creationId="{53015E25-F667-CF2B-9DFA-3B3D25A662B4}"/>
          </ac:spMkLst>
        </pc:spChg>
        <pc:spChg chg="add del mod replST">
          <ac:chgData name="Ajay Kumar" userId="985b5ffd-abc3-467f-b917-43be86d00426" providerId="ADAL" clId="{BC6FAD2F-566C-44E7-96F9-B2673A50981B}" dt="2023-03-30T03:12:02.691" v="8045"/>
          <ac:spMkLst>
            <pc:docMk/>
            <pc:sldMk cId="4264782393" sldId="508"/>
            <ac:spMk id="38" creationId="{E0E95215-0803-88A2-93E5-4ED13B7189AB}"/>
          </ac:spMkLst>
        </pc:spChg>
        <pc:spChg chg="add del mod replST">
          <ac:chgData name="Ajay Kumar" userId="985b5ffd-abc3-467f-b917-43be86d00426" providerId="ADAL" clId="{BC6FAD2F-566C-44E7-96F9-B2673A50981B}" dt="2023-03-30T03:12:14.278" v="8311"/>
          <ac:spMkLst>
            <pc:docMk/>
            <pc:sldMk cId="4264782393" sldId="508"/>
            <ac:spMk id="39" creationId="{F5E810F4-C1FA-2DE4-A958-FF0A522D046B}"/>
          </ac:spMkLst>
        </pc:spChg>
        <pc:spChg chg="add del mod replST">
          <ac:chgData name="Ajay Kumar" userId="985b5ffd-abc3-467f-b917-43be86d00426" providerId="ADAL" clId="{BC6FAD2F-566C-44E7-96F9-B2673A50981B}" dt="2023-03-30T03:12:49.010" v="8577"/>
          <ac:spMkLst>
            <pc:docMk/>
            <pc:sldMk cId="4264782393" sldId="508"/>
            <ac:spMk id="40" creationId="{B1A3CF6F-EFDA-0327-5AB7-141F2170701D}"/>
          </ac:spMkLst>
        </pc:spChg>
        <pc:spChg chg="add del mod replST">
          <ac:chgData name="Ajay Kumar" userId="985b5ffd-abc3-467f-b917-43be86d00426" providerId="ADAL" clId="{BC6FAD2F-566C-44E7-96F9-B2673A50981B}" dt="2023-03-30T03:13:09.105" v="9304"/>
          <ac:spMkLst>
            <pc:docMk/>
            <pc:sldMk cId="4264782393" sldId="508"/>
            <ac:spMk id="41" creationId="{CE94D013-D5EA-247A-62D7-8B93A85A4732}"/>
          </ac:spMkLst>
        </pc:spChg>
        <pc:spChg chg="add mod replST delST">
          <ac:chgData name="Ajay Kumar" userId="985b5ffd-abc3-467f-b917-43be86d00426" providerId="ADAL" clId="{BC6FAD2F-566C-44E7-96F9-B2673A50981B}" dt="2023-03-30T03:13:00.846" v="9185" actId="20577"/>
          <ac:spMkLst>
            <pc:docMk/>
            <pc:sldMk cId="4264782393" sldId="508"/>
            <ac:spMk id="42" creationId="{85597A0F-A419-60AC-B51D-38358B3DDBF9}"/>
          </ac:spMkLst>
        </pc:spChg>
        <pc:spChg chg="add del mod replST">
          <ac:chgData name="Ajay Kumar" userId="985b5ffd-abc3-467f-b917-43be86d00426" providerId="ADAL" clId="{BC6FAD2F-566C-44E7-96F9-B2673A50981B}" dt="2023-03-30T03:13:30.375" v="9569"/>
          <ac:spMkLst>
            <pc:docMk/>
            <pc:sldMk cId="4264782393" sldId="508"/>
            <ac:spMk id="43" creationId="{8752D772-D458-F450-0354-8F6AF7B2879C}"/>
          </ac:spMkLst>
        </pc:spChg>
        <pc:spChg chg="add del mod replST">
          <ac:chgData name="Ajay Kumar" userId="985b5ffd-abc3-467f-b917-43be86d00426" providerId="ADAL" clId="{BC6FAD2F-566C-44E7-96F9-B2673A50981B}" dt="2023-03-30T03:13:52.488" v="9834"/>
          <ac:spMkLst>
            <pc:docMk/>
            <pc:sldMk cId="4264782393" sldId="508"/>
            <ac:spMk id="44" creationId="{AECA533B-21FF-B6A8-28B1-4B3EF08ED364}"/>
          </ac:spMkLst>
        </pc:spChg>
        <pc:spChg chg="add del mod replST">
          <ac:chgData name="Ajay Kumar" userId="985b5ffd-abc3-467f-b917-43be86d00426" providerId="ADAL" clId="{BC6FAD2F-566C-44E7-96F9-B2673A50981B}" dt="2023-03-30T03:14:02.828" v="10098"/>
          <ac:spMkLst>
            <pc:docMk/>
            <pc:sldMk cId="4264782393" sldId="508"/>
            <ac:spMk id="45" creationId="{E19DCFCD-8969-EDB3-736E-983ECC112864}"/>
          </ac:spMkLst>
        </pc:spChg>
        <pc:spChg chg="add del mod replST">
          <ac:chgData name="Ajay Kumar" userId="985b5ffd-abc3-467f-b917-43be86d00426" providerId="ADAL" clId="{BC6FAD2F-566C-44E7-96F9-B2673A50981B}" dt="2023-03-30T03:14:11.920" v="10361"/>
          <ac:spMkLst>
            <pc:docMk/>
            <pc:sldMk cId="4264782393" sldId="508"/>
            <ac:spMk id="46" creationId="{B9725E50-1C3E-096A-C335-75E5251631FB}"/>
          </ac:spMkLst>
        </pc:spChg>
        <pc:spChg chg="add del mod replST">
          <ac:chgData name="Ajay Kumar" userId="985b5ffd-abc3-467f-b917-43be86d00426" providerId="ADAL" clId="{BC6FAD2F-566C-44E7-96F9-B2673A50981B}" dt="2023-03-30T03:14:22.073" v="10625"/>
          <ac:spMkLst>
            <pc:docMk/>
            <pc:sldMk cId="4264782393" sldId="508"/>
            <ac:spMk id="47" creationId="{3E0036F3-B5F5-E6B5-C86B-A768B8744592}"/>
          </ac:spMkLst>
        </pc:spChg>
        <pc:spChg chg="add del mod replST">
          <ac:chgData name="Ajay Kumar" userId="985b5ffd-abc3-467f-b917-43be86d00426" providerId="ADAL" clId="{BC6FAD2F-566C-44E7-96F9-B2673A50981B}" dt="2023-03-30T03:14:31.138" v="10890"/>
          <ac:spMkLst>
            <pc:docMk/>
            <pc:sldMk cId="4264782393" sldId="508"/>
            <ac:spMk id="48" creationId="{2BEBDE34-336B-560E-BCE4-23E4FD9F5610}"/>
          </ac:spMkLst>
        </pc:spChg>
        <pc:spChg chg="add del mod replST">
          <ac:chgData name="Ajay Kumar" userId="985b5ffd-abc3-467f-b917-43be86d00426" providerId="ADAL" clId="{BC6FAD2F-566C-44E7-96F9-B2673A50981B}" dt="2023-03-30T03:14:54.536" v="11139" actId="478"/>
          <ac:spMkLst>
            <pc:docMk/>
            <pc:sldMk cId="4264782393" sldId="508"/>
            <ac:spMk id="49" creationId="{176E968D-B637-6C9B-8939-490450C69D4A}"/>
          </ac:spMkLst>
        </pc:spChg>
        <pc:spChg chg="del mod replST">
          <ac:chgData name="Ajay Kumar" userId="985b5ffd-abc3-467f-b917-43be86d00426" providerId="ADAL" clId="{BC6FAD2F-566C-44E7-96F9-B2673A50981B}" dt="2023-03-30T03:15:03.634" v="11354"/>
          <ac:spMkLst>
            <pc:docMk/>
            <pc:sldMk cId="4264782393" sldId="508"/>
            <ac:spMk id="50" creationId="{FB695D9E-02B1-4042-4017-C2D12B83EF1F}"/>
          </ac:spMkLst>
        </pc:spChg>
        <pc:spChg chg="add del mod replST">
          <ac:chgData name="Ajay Kumar" userId="985b5ffd-abc3-467f-b917-43be86d00426" providerId="ADAL" clId="{BC6FAD2F-566C-44E7-96F9-B2673A50981B}" dt="2023-03-30T03:15:13.442" v="11620"/>
          <ac:spMkLst>
            <pc:docMk/>
            <pc:sldMk cId="4264782393" sldId="508"/>
            <ac:spMk id="51" creationId="{6F07347D-D320-6C0A-DF86-E92707EA4BDF}"/>
          </ac:spMkLst>
        </pc:spChg>
        <pc:spChg chg="add del mod replST">
          <ac:chgData name="Ajay Kumar" userId="985b5ffd-abc3-467f-b917-43be86d00426" providerId="ADAL" clId="{BC6FAD2F-566C-44E7-96F9-B2673A50981B}" dt="2023-03-30T03:15:22.603" v="11886"/>
          <ac:spMkLst>
            <pc:docMk/>
            <pc:sldMk cId="4264782393" sldId="508"/>
            <ac:spMk id="52" creationId="{983C364E-FC02-FB9C-3501-17E73AF246D9}"/>
          </ac:spMkLst>
        </pc:spChg>
        <pc:spChg chg="add del mod replST">
          <ac:chgData name="Ajay Kumar" userId="985b5ffd-abc3-467f-b917-43be86d00426" providerId="ADAL" clId="{BC6FAD2F-566C-44E7-96F9-B2673A50981B}" dt="2023-03-30T03:15:33.298" v="12152"/>
          <ac:spMkLst>
            <pc:docMk/>
            <pc:sldMk cId="4264782393" sldId="508"/>
            <ac:spMk id="53" creationId="{4FEC7281-D6F7-D5FB-2B9B-5C4E66734BDE}"/>
          </ac:spMkLst>
        </pc:spChg>
        <pc:spChg chg="add del mod replST">
          <ac:chgData name="Ajay Kumar" userId="985b5ffd-abc3-467f-b917-43be86d00426" providerId="ADAL" clId="{BC6FAD2F-566C-44E7-96F9-B2673A50981B}" dt="2023-03-30T03:16:13.090" v="12417"/>
          <ac:spMkLst>
            <pc:docMk/>
            <pc:sldMk cId="4264782393" sldId="508"/>
            <ac:spMk id="54" creationId="{4AF675C8-3A9C-3B91-1D9E-FC856339571E}"/>
          </ac:spMkLst>
        </pc:spChg>
        <pc:spChg chg="add del mod replST">
          <ac:chgData name="Ajay Kumar" userId="985b5ffd-abc3-467f-b917-43be86d00426" providerId="ADAL" clId="{BC6FAD2F-566C-44E7-96F9-B2673A50981B}" dt="2023-03-30T03:16:23.616" v="12682"/>
          <ac:spMkLst>
            <pc:docMk/>
            <pc:sldMk cId="4264782393" sldId="508"/>
            <ac:spMk id="55" creationId="{5A5902EF-0A17-63CB-D8DE-20B3060EF685}"/>
          </ac:spMkLst>
        </pc:spChg>
        <pc:spChg chg="add del mod replST">
          <ac:chgData name="Ajay Kumar" userId="985b5ffd-abc3-467f-b917-43be86d00426" providerId="ADAL" clId="{BC6FAD2F-566C-44E7-96F9-B2673A50981B}" dt="2023-03-30T03:16:34.675" v="12946"/>
          <ac:spMkLst>
            <pc:docMk/>
            <pc:sldMk cId="4264782393" sldId="508"/>
            <ac:spMk id="56" creationId="{1C4D5D2C-30F5-C04E-6578-870E45CACC1D}"/>
          </ac:spMkLst>
        </pc:spChg>
        <pc:spChg chg="add del mod replST">
          <ac:chgData name="Ajay Kumar" userId="985b5ffd-abc3-467f-b917-43be86d00426" providerId="ADAL" clId="{BC6FAD2F-566C-44E7-96F9-B2673A50981B}" dt="2023-03-30T03:16:44.055" v="13211"/>
          <ac:spMkLst>
            <pc:docMk/>
            <pc:sldMk cId="4264782393" sldId="508"/>
            <ac:spMk id="57" creationId="{B2799827-4D5F-6721-ADB7-AF52C998C754}"/>
          </ac:spMkLst>
        </pc:spChg>
        <pc:spChg chg="add del mod replST">
          <ac:chgData name="Ajay Kumar" userId="985b5ffd-abc3-467f-b917-43be86d00426" providerId="ADAL" clId="{BC6FAD2F-566C-44E7-96F9-B2673A50981B}" dt="2023-03-30T03:16:54.428" v="13475"/>
          <ac:spMkLst>
            <pc:docMk/>
            <pc:sldMk cId="4264782393" sldId="508"/>
            <ac:spMk id="58" creationId="{F9E13B5A-A324-D165-D429-F02405BE26E6}"/>
          </ac:spMkLst>
        </pc:spChg>
        <pc:spChg chg="add del mod replST">
          <ac:chgData name="Ajay Kumar" userId="985b5ffd-abc3-467f-b917-43be86d00426" providerId="ADAL" clId="{BC6FAD2F-566C-44E7-96F9-B2673A50981B}" dt="2023-03-30T03:17:03.496" v="13739"/>
          <ac:spMkLst>
            <pc:docMk/>
            <pc:sldMk cId="4264782393" sldId="508"/>
            <ac:spMk id="59" creationId="{18FF7913-8185-A680-A43F-EB254848F719}"/>
          </ac:spMkLst>
        </pc:spChg>
        <pc:spChg chg="add del mod replST">
          <ac:chgData name="Ajay Kumar" userId="985b5ffd-abc3-467f-b917-43be86d00426" providerId="ADAL" clId="{BC6FAD2F-566C-44E7-96F9-B2673A50981B}" dt="2023-03-30T03:17:14.801" v="14005"/>
          <ac:spMkLst>
            <pc:docMk/>
            <pc:sldMk cId="4264782393" sldId="508"/>
            <ac:spMk id="60" creationId="{8EBCE5D8-4F32-16AA-A0C0-8311BC44A593}"/>
          </ac:spMkLst>
        </pc:spChg>
        <pc:spChg chg="add del mod replST">
          <ac:chgData name="Ajay Kumar" userId="985b5ffd-abc3-467f-b917-43be86d00426" providerId="ADAL" clId="{BC6FAD2F-566C-44E7-96F9-B2673A50981B}" dt="2023-03-30T03:17:24.493" v="14271"/>
          <ac:spMkLst>
            <pc:docMk/>
            <pc:sldMk cId="4264782393" sldId="508"/>
            <ac:spMk id="61" creationId="{1EF94E2B-E924-59A4-965D-D00C08F85FCA}"/>
          </ac:spMkLst>
        </pc:spChg>
        <pc:spChg chg="add del mod replST">
          <ac:chgData name="Ajay Kumar" userId="985b5ffd-abc3-467f-b917-43be86d00426" providerId="ADAL" clId="{BC6FAD2F-566C-44E7-96F9-B2673A50981B}" dt="2023-03-30T03:17:35.559" v="14536"/>
          <ac:spMkLst>
            <pc:docMk/>
            <pc:sldMk cId="4264782393" sldId="508"/>
            <ac:spMk id="62" creationId="{AFE9335E-2532-CC99-B16D-7DA4A5D2A28E}"/>
          </ac:spMkLst>
        </pc:spChg>
        <pc:spChg chg="add del mod replST">
          <ac:chgData name="Ajay Kumar" userId="985b5ffd-abc3-467f-b917-43be86d00426" providerId="ADAL" clId="{BC6FAD2F-566C-44E7-96F9-B2673A50981B}" dt="2023-03-30T03:17:42.323" v="14801"/>
          <ac:spMkLst>
            <pc:docMk/>
            <pc:sldMk cId="4264782393" sldId="508"/>
            <ac:spMk id="63" creationId="{80D92FDF-35CC-B8B8-AD05-41B1542450DA}"/>
          </ac:spMkLst>
        </pc:spChg>
        <pc:spChg chg="add del mod replST">
          <ac:chgData name="Ajay Kumar" userId="985b5ffd-abc3-467f-b917-43be86d00426" providerId="ADAL" clId="{BC6FAD2F-566C-44E7-96F9-B2673A50981B}" dt="2023-03-30T03:18:22.740" v="15527"/>
          <ac:spMkLst>
            <pc:docMk/>
            <pc:sldMk cId="4264782393" sldId="508"/>
            <ac:spMk id="64" creationId="{D1FFC54E-6CAF-51BD-5D73-49981E632824}"/>
          </ac:spMkLst>
        </pc:spChg>
        <pc:spChg chg="add mod replST delST">
          <ac:chgData name="Ajay Kumar" userId="985b5ffd-abc3-467f-b917-43be86d00426" providerId="ADAL" clId="{BC6FAD2F-566C-44E7-96F9-B2673A50981B}" dt="2023-03-30T03:18:14.802" v="15410" actId="20577"/>
          <ac:spMkLst>
            <pc:docMk/>
            <pc:sldMk cId="4264782393" sldId="508"/>
            <ac:spMk id="65" creationId="{E95205EA-BFF2-B5B2-4250-59E59378A410}"/>
          </ac:spMkLst>
        </pc:spChg>
        <pc:spChg chg="add del mod replST">
          <ac:chgData name="Ajay Kumar" userId="985b5ffd-abc3-467f-b917-43be86d00426" providerId="ADAL" clId="{BC6FAD2F-566C-44E7-96F9-B2673A50981B}" dt="2023-03-30T03:18:33.175" v="15791"/>
          <ac:spMkLst>
            <pc:docMk/>
            <pc:sldMk cId="4264782393" sldId="508"/>
            <ac:spMk id="66" creationId="{11F9C6B5-61AA-2BAF-3D30-B928E5287D26}"/>
          </ac:spMkLst>
        </pc:spChg>
        <pc:spChg chg="add del mod replST">
          <ac:chgData name="Ajay Kumar" userId="985b5ffd-abc3-467f-b917-43be86d00426" providerId="ADAL" clId="{BC6FAD2F-566C-44E7-96F9-B2673A50981B}" dt="2023-03-30T03:18:42.377" v="16055"/>
          <ac:spMkLst>
            <pc:docMk/>
            <pc:sldMk cId="4264782393" sldId="508"/>
            <ac:spMk id="67" creationId="{23829F8B-E4DE-9DE7-1D5A-ED915D19FA8A}"/>
          </ac:spMkLst>
        </pc:spChg>
        <pc:spChg chg="add del mod replST">
          <ac:chgData name="Ajay Kumar" userId="985b5ffd-abc3-467f-b917-43be86d00426" providerId="ADAL" clId="{BC6FAD2F-566C-44E7-96F9-B2673A50981B}" dt="2023-03-30T03:18:51.470" v="16319"/>
          <ac:spMkLst>
            <pc:docMk/>
            <pc:sldMk cId="4264782393" sldId="508"/>
            <ac:spMk id="68" creationId="{BCA3791A-92F3-8780-8D3C-53918CE00A7A}"/>
          </ac:spMkLst>
        </pc:spChg>
        <pc:spChg chg="add del mod replST">
          <ac:chgData name="Ajay Kumar" userId="985b5ffd-abc3-467f-b917-43be86d00426" providerId="ADAL" clId="{BC6FAD2F-566C-44E7-96F9-B2673A50981B}" dt="2023-03-30T03:19:00.582" v="16583"/>
          <ac:spMkLst>
            <pc:docMk/>
            <pc:sldMk cId="4264782393" sldId="508"/>
            <ac:spMk id="69" creationId="{F30BD74A-6CBE-D25A-5083-5FD9D9E496DF}"/>
          </ac:spMkLst>
        </pc:spChg>
        <pc:spChg chg="add del mod replST">
          <ac:chgData name="Ajay Kumar" userId="985b5ffd-abc3-467f-b917-43be86d00426" providerId="ADAL" clId="{BC6FAD2F-566C-44E7-96F9-B2673A50981B}" dt="2023-03-30T03:19:10.714" v="16846"/>
          <ac:spMkLst>
            <pc:docMk/>
            <pc:sldMk cId="4264782393" sldId="508"/>
            <ac:spMk id="70" creationId="{6ECDED6B-8FF5-F6F8-256A-5E84E9FDC59C}"/>
          </ac:spMkLst>
        </pc:spChg>
        <pc:spChg chg="add del mod replST">
          <ac:chgData name="Ajay Kumar" userId="985b5ffd-abc3-467f-b917-43be86d00426" providerId="ADAL" clId="{BC6FAD2F-566C-44E7-96F9-B2673A50981B}" dt="2023-03-30T03:19:30.559" v="17110"/>
          <ac:spMkLst>
            <pc:docMk/>
            <pc:sldMk cId="4264782393" sldId="508"/>
            <ac:spMk id="71" creationId="{7A40020A-7DC7-DD62-66AF-B14BA9BF3C11}"/>
          </ac:spMkLst>
        </pc:spChg>
        <pc:spChg chg="add del mod replST">
          <ac:chgData name="Ajay Kumar" userId="985b5ffd-abc3-467f-b917-43be86d00426" providerId="ADAL" clId="{BC6FAD2F-566C-44E7-96F9-B2673A50981B}" dt="2023-03-30T03:19:41.492" v="17375"/>
          <ac:spMkLst>
            <pc:docMk/>
            <pc:sldMk cId="4264782393" sldId="508"/>
            <ac:spMk id="72" creationId="{4CDB02D3-0008-1544-B19D-E42D03F6D2A7}"/>
          </ac:spMkLst>
        </pc:spChg>
        <pc:spChg chg="add del mod replST">
          <ac:chgData name="Ajay Kumar" userId="985b5ffd-abc3-467f-b917-43be86d00426" providerId="ADAL" clId="{BC6FAD2F-566C-44E7-96F9-B2673A50981B}" dt="2023-03-30T03:19:50.820" v="17638"/>
          <ac:spMkLst>
            <pc:docMk/>
            <pc:sldMk cId="4264782393" sldId="508"/>
            <ac:spMk id="73" creationId="{C5790609-0C26-18BC-BFCD-B3A865BD9F8B}"/>
          </ac:spMkLst>
        </pc:spChg>
        <pc:spChg chg="add del mod replST">
          <ac:chgData name="Ajay Kumar" userId="985b5ffd-abc3-467f-b917-43be86d00426" providerId="ADAL" clId="{BC6FAD2F-566C-44E7-96F9-B2673A50981B}" dt="2023-03-30T03:20:31.347" v="17901"/>
          <ac:spMkLst>
            <pc:docMk/>
            <pc:sldMk cId="4264782393" sldId="508"/>
            <ac:spMk id="74" creationId="{85B97469-9AF4-58DA-C481-DFCE995F0888}"/>
          </ac:spMkLst>
        </pc:spChg>
        <pc:spChg chg="add del mod replST">
          <ac:chgData name="Ajay Kumar" userId="985b5ffd-abc3-467f-b917-43be86d00426" providerId="ADAL" clId="{BC6FAD2F-566C-44E7-96F9-B2673A50981B}" dt="2023-03-30T03:20:40.632" v="18164"/>
          <ac:spMkLst>
            <pc:docMk/>
            <pc:sldMk cId="4264782393" sldId="508"/>
            <ac:spMk id="75" creationId="{94B67C92-CDCA-74E9-4751-C0E66E2F1526}"/>
          </ac:spMkLst>
        </pc:spChg>
        <pc:spChg chg="add del mod replST">
          <ac:chgData name="Ajay Kumar" userId="985b5ffd-abc3-467f-b917-43be86d00426" providerId="ADAL" clId="{BC6FAD2F-566C-44E7-96F9-B2673A50981B}" dt="2023-03-30T03:20:50.082" v="18427"/>
          <ac:spMkLst>
            <pc:docMk/>
            <pc:sldMk cId="4264782393" sldId="508"/>
            <ac:spMk id="76" creationId="{D3B77BF5-F9E6-67C0-946E-D8EE6D213228}"/>
          </ac:spMkLst>
        </pc:spChg>
        <pc:spChg chg="add del mod replST">
          <ac:chgData name="Ajay Kumar" userId="985b5ffd-abc3-467f-b917-43be86d00426" providerId="ADAL" clId="{BC6FAD2F-566C-44E7-96F9-B2673A50981B}" dt="2023-03-30T03:20:59.222" v="18690"/>
          <ac:spMkLst>
            <pc:docMk/>
            <pc:sldMk cId="4264782393" sldId="508"/>
            <ac:spMk id="77" creationId="{DA35953A-8325-07F5-DBE5-43083FBD738B}"/>
          </ac:spMkLst>
        </pc:spChg>
        <pc:spChg chg="add del mod replST">
          <ac:chgData name="Ajay Kumar" userId="985b5ffd-abc3-467f-b917-43be86d00426" providerId="ADAL" clId="{BC6FAD2F-566C-44E7-96F9-B2673A50981B}" dt="2023-03-30T03:21:09.863" v="18953"/>
          <ac:spMkLst>
            <pc:docMk/>
            <pc:sldMk cId="4264782393" sldId="508"/>
            <ac:spMk id="78" creationId="{78BBF74E-071B-378F-A860-13785F198739}"/>
          </ac:spMkLst>
        </pc:spChg>
        <pc:spChg chg="add del mod replST">
          <ac:chgData name="Ajay Kumar" userId="985b5ffd-abc3-467f-b917-43be86d00426" providerId="ADAL" clId="{BC6FAD2F-566C-44E7-96F9-B2673A50981B}" dt="2023-03-30T03:21:20.175" v="19201" actId="478"/>
          <ac:spMkLst>
            <pc:docMk/>
            <pc:sldMk cId="4264782393" sldId="508"/>
            <ac:spMk id="79" creationId="{2D3B1CDD-6E35-6359-B260-B0FCCC27C1CF}"/>
          </ac:spMkLst>
        </pc:spChg>
        <pc:spChg chg="del mod replST">
          <ac:chgData name="Ajay Kumar" userId="985b5ffd-abc3-467f-b917-43be86d00426" providerId="ADAL" clId="{BC6FAD2F-566C-44E7-96F9-B2673A50981B}" dt="2023-03-30T03:21:31.379" v="19414"/>
          <ac:spMkLst>
            <pc:docMk/>
            <pc:sldMk cId="4264782393" sldId="508"/>
            <ac:spMk id="80" creationId="{5536643A-AF87-C689-7ADF-5C3A31A95294}"/>
          </ac:spMkLst>
        </pc:spChg>
        <pc:spChg chg="add del mod replST">
          <ac:chgData name="Ajay Kumar" userId="985b5ffd-abc3-467f-b917-43be86d00426" providerId="ADAL" clId="{BC6FAD2F-566C-44E7-96F9-B2673A50981B}" dt="2023-03-30T03:21:40.581" v="19679"/>
          <ac:spMkLst>
            <pc:docMk/>
            <pc:sldMk cId="4264782393" sldId="508"/>
            <ac:spMk id="81" creationId="{45AC8087-6F7E-9286-2773-268C01CE08CF}"/>
          </ac:spMkLst>
        </pc:spChg>
        <pc:spChg chg="add del mod replST">
          <ac:chgData name="Ajay Kumar" userId="985b5ffd-abc3-467f-b917-43be86d00426" providerId="ADAL" clId="{BC6FAD2F-566C-44E7-96F9-B2673A50981B}" dt="2023-03-30T03:21:50.998" v="19943"/>
          <ac:spMkLst>
            <pc:docMk/>
            <pc:sldMk cId="4264782393" sldId="508"/>
            <ac:spMk id="82" creationId="{015C25D6-BA15-AB8B-E8A5-ADC1080EFBAA}"/>
          </ac:spMkLst>
        </pc:spChg>
        <pc:spChg chg="add del mod replST">
          <ac:chgData name="Ajay Kumar" userId="985b5ffd-abc3-467f-b917-43be86d00426" providerId="ADAL" clId="{BC6FAD2F-566C-44E7-96F9-B2673A50981B}" dt="2023-03-30T03:22:17.267" v="20208"/>
          <ac:spMkLst>
            <pc:docMk/>
            <pc:sldMk cId="4264782393" sldId="508"/>
            <ac:spMk id="83" creationId="{AF505BC8-AC59-398E-A2CE-AC6C9570B52C}"/>
          </ac:spMkLst>
        </pc:spChg>
        <pc:spChg chg="add del mod replST">
          <ac:chgData name="Ajay Kumar" userId="985b5ffd-abc3-467f-b917-43be86d00426" providerId="ADAL" clId="{BC6FAD2F-566C-44E7-96F9-B2673A50981B}" dt="2023-03-30T03:22:28.331" v="20473"/>
          <ac:spMkLst>
            <pc:docMk/>
            <pc:sldMk cId="4264782393" sldId="508"/>
            <ac:spMk id="84" creationId="{D4C5EBE2-4834-2A8F-4BEC-3B9530ADBAAF}"/>
          </ac:spMkLst>
        </pc:spChg>
        <pc:spChg chg="add del mod replST">
          <ac:chgData name="Ajay Kumar" userId="985b5ffd-abc3-467f-b917-43be86d00426" providerId="ADAL" clId="{BC6FAD2F-566C-44E7-96F9-B2673A50981B}" dt="2023-03-30T03:22:39.483" v="20736"/>
          <ac:spMkLst>
            <pc:docMk/>
            <pc:sldMk cId="4264782393" sldId="508"/>
            <ac:spMk id="85" creationId="{CA2C8EE0-4B81-E9B7-46AC-C9CF581CA264}"/>
          </ac:spMkLst>
        </pc:spChg>
        <pc:spChg chg="add del mod replST">
          <ac:chgData name="Ajay Kumar" userId="985b5ffd-abc3-467f-b917-43be86d00426" providerId="ADAL" clId="{BC6FAD2F-566C-44E7-96F9-B2673A50981B}" dt="2023-03-30T03:22:50.539" v="20999"/>
          <ac:spMkLst>
            <pc:docMk/>
            <pc:sldMk cId="4264782393" sldId="508"/>
            <ac:spMk id="86" creationId="{23D46352-9208-A768-6435-DDD270EF893E}"/>
          </ac:spMkLst>
        </pc:spChg>
        <pc:spChg chg="add del mod replST">
          <ac:chgData name="Ajay Kumar" userId="985b5ffd-abc3-467f-b917-43be86d00426" providerId="ADAL" clId="{BC6FAD2F-566C-44E7-96F9-B2673A50981B}" dt="2023-03-30T03:23:02.083" v="21263"/>
          <ac:spMkLst>
            <pc:docMk/>
            <pc:sldMk cId="4264782393" sldId="508"/>
            <ac:spMk id="87" creationId="{16AA0351-73CF-E04D-D26D-FB9BB1358651}"/>
          </ac:spMkLst>
        </pc:spChg>
        <pc:spChg chg="add del mod replST">
          <ac:chgData name="Ajay Kumar" userId="985b5ffd-abc3-467f-b917-43be86d00426" providerId="ADAL" clId="{BC6FAD2F-566C-44E7-96F9-B2673A50981B}" dt="2023-03-30T03:23:11.696" v="21527"/>
          <ac:spMkLst>
            <pc:docMk/>
            <pc:sldMk cId="4264782393" sldId="508"/>
            <ac:spMk id="88" creationId="{16CAC78C-7D68-5DC7-46BC-995C33380A90}"/>
          </ac:spMkLst>
        </pc:spChg>
        <pc:spChg chg="add del mod replST">
          <ac:chgData name="Ajay Kumar" userId="985b5ffd-abc3-467f-b917-43be86d00426" providerId="ADAL" clId="{BC6FAD2F-566C-44E7-96F9-B2673A50981B}" dt="2023-03-30T03:23:36.115" v="21792"/>
          <ac:spMkLst>
            <pc:docMk/>
            <pc:sldMk cId="4264782393" sldId="508"/>
            <ac:spMk id="89" creationId="{EE9117E7-1507-590F-4D2D-187A3B266697}"/>
          </ac:spMkLst>
        </pc:spChg>
        <pc:spChg chg="add del mod replST">
          <ac:chgData name="Ajay Kumar" userId="985b5ffd-abc3-467f-b917-43be86d00426" providerId="ADAL" clId="{BC6FAD2F-566C-44E7-96F9-B2673A50981B}" dt="2023-03-30T03:23:45.532" v="22056"/>
          <ac:spMkLst>
            <pc:docMk/>
            <pc:sldMk cId="4264782393" sldId="508"/>
            <ac:spMk id="90" creationId="{00BB1C64-D638-E839-F8B6-2BA38C6EF457}"/>
          </ac:spMkLst>
        </pc:spChg>
        <pc:spChg chg="add del mod replST">
          <ac:chgData name="Ajay Kumar" userId="985b5ffd-abc3-467f-b917-43be86d00426" providerId="ADAL" clId="{BC6FAD2F-566C-44E7-96F9-B2673A50981B}" dt="2023-03-30T03:23:54.928" v="22319"/>
          <ac:spMkLst>
            <pc:docMk/>
            <pc:sldMk cId="4264782393" sldId="508"/>
            <ac:spMk id="91" creationId="{B0555B04-A0ED-19E2-B53D-E68638CFC327}"/>
          </ac:spMkLst>
        </pc:spChg>
        <pc:spChg chg="add del mod replST">
          <ac:chgData name="Ajay Kumar" userId="985b5ffd-abc3-467f-b917-43be86d00426" providerId="ADAL" clId="{BC6FAD2F-566C-44E7-96F9-B2673A50981B}" dt="2023-03-30T03:24:04.952" v="22582"/>
          <ac:spMkLst>
            <pc:docMk/>
            <pc:sldMk cId="4264782393" sldId="508"/>
            <ac:spMk id="92" creationId="{27F0D6DD-7288-9444-5F92-C0812897F583}"/>
          </ac:spMkLst>
        </pc:spChg>
        <pc:spChg chg="add del mod replST">
          <ac:chgData name="Ajay Kumar" userId="985b5ffd-abc3-467f-b917-43be86d00426" providerId="ADAL" clId="{BC6FAD2F-566C-44E7-96F9-B2673A50981B}" dt="2023-03-30T03:24:15.848" v="22846"/>
          <ac:spMkLst>
            <pc:docMk/>
            <pc:sldMk cId="4264782393" sldId="508"/>
            <ac:spMk id="93" creationId="{83AA70CD-761B-39ED-6867-3760BA405372}"/>
          </ac:spMkLst>
        </pc:spChg>
        <pc:spChg chg="add del mod replST">
          <ac:chgData name="Ajay Kumar" userId="985b5ffd-abc3-467f-b917-43be86d00426" providerId="ADAL" clId="{BC6FAD2F-566C-44E7-96F9-B2673A50981B}" dt="2023-03-30T03:24:25.262" v="23110"/>
          <ac:spMkLst>
            <pc:docMk/>
            <pc:sldMk cId="4264782393" sldId="508"/>
            <ac:spMk id="94" creationId="{A541F038-6F71-D481-0157-218687B6BA65}"/>
          </ac:spMkLst>
        </pc:spChg>
        <pc:spChg chg="add del mod replST">
          <ac:chgData name="Ajay Kumar" userId="985b5ffd-abc3-467f-b917-43be86d00426" providerId="ADAL" clId="{BC6FAD2F-566C-44E7-96F9-B2673A50981B}" dt="2023-03-30T03:24:45.958" v="23373"/>
          <ac:spMkLst>
            <pc:docMk/>
            <pc:sldMk cId="4264782393" sldId="508"/>
            <ac:spMk id="95" creationId="{7A5EC666-237B-8FA6-5879-E5590E641FA5}"/>
          </ac:spMkLst>
        </pc:spChg>
        <pc:spChg chg="add del mod replST">
          <ac:chgData name="Ajay Kumar" userId="985b5ffd-abc3-467f-b917-43be86d00426" providerId="ADAL" clId="{BC6FAD2F-566C-44E7-96F9-B2673A50981B}" dt="2023-03-30T03:25:08.035" v="23638"/>
          <ac:spMkLst>
            <pc:docMk/>
            <pc:sldMk cId="4264782393" sldId="508"/>
            <ac:spMk id="96" creationId="{A2372FE1-5736-465D-69E4-B700520D5CD0}"/>
          </ac:spMkLst>
        </pc:spChg>
        <pc:spChg chg="add del mod replST">
          <ac:chgData name="Ajay Kumar" userId="985b5ffd-abc3-467f-b917-43be86d00426" providerId="ADAL" clId="{BC6FAD2F-566C-44E7-96F9-B2673A50981B}" dt="2023-03-30T03:25:17.755" v="23902"/>
          <ac:spMkLst>
            <pc:docMk/>
            <pc:sldMk cId="4264782393" sldId="508"/>
            <ac:spMk id="97" creationId="{B4B736C9-A1A2-60DA-E36E-3EDD25B08B7A}"/>
          </ac:spMkLst>
        </pc:spChg>
        <pc:spChg chg="add del mod replST">
          <ac:chgData name="Ajay Kumar" userId="985b5ffd-abc3-467f-b917-43be86d00426" providerId="ADAL" clId="{BC6FAD2F-566C-44E7-96F9-B2673A50981B}" dt="2023-03-30T03:25:26.914" v="24165"/>
          <ac:spMkLst>
            <pc:docMk/>
            <pc:sldMk cId="4264782393" sldId="508"/>
            <ac:spMk id="98" creationId="{F86BDE3B-93B2-53E0-E0FB-63D3E452415E}"/>
          </ac:spMkLst>
        </pc:spChg>
        <pc:spChg chg="add del mod replST">
          <ac:chgData name="Ajay Kumar" userId="985b5ffd-abc3-467f-b917-43be86d00426" providerId="ADAL" clId="{BC6FAD2F-566C-44E7-96F9-B2673A50981B}" dt="2023-03-30T03:25:37.990" v="24428"/>
          <ac:spMkLst>
            <pc:docMk/>
            <pc:sldMk cId="4264782393" sldId="508"/>
            <ac:spMk id="99" creationId="{6A90D6C2-DD9C-FFA6-E111-8FBF473A545D}"/>
          </ac:spMkLst>
        </pc:spChg>
        <pc:spChg chg="add del mod replST">
          <ac:chgData name="Ajay Kumar" userId="985b5ffd-abc3-467f-b917-43be86d00426" providerId="ADAL" clId="{BC6FAD2F-566C-44E7-96F9-B2673A50981B}" dt="2023-03-30T03:25:47.758" v="24692"/>
          <ac:spMkLst>
            <pc:docMk/>
            <pc:sldMk cId="4264782393" sldId="508"/>
            <ac:spMk id="100" creationId="{897E6C07-CCD2-07B4-860D-6C61795389CA}"/>
          </ac:spMkLst>
        </pc:spChg>
        <pc:spChg chg="add del mod replST">
          <ac:chgData name="Ajay Kumar" userId="985b5ffd-abc3-467f-b917-43be86d00426" providerId="ADAL" clId="{BC6FAD2F-566C-44E7-96F9-B2673A50981B}" dt="2023-03-30T03:25:58.301" v="24956"/>
          <ac:spMkLst>
            <pc:docMk/>
            <pc:sldMk cId="4264782393" sldId="508"/>
            <ac:spMk id="101" creationId="{799A65F7-E1C1-A65A-8949-4CA9F035E988}"/>
          </ac:spMkLst>
        </pc:spChg>
        <pc:spChg chg="add del mod replST">
          <ac:chgData name="Ajay Kumar" userId="985b5ffd-abc3-467f-b917-43be86d00426" providerId="ADAL" clId="{BC6FAD2F-566C-44E7-96F9-B2673A50981B}" dt="2023-03-30T03:26:07.699" v="25221"/>
          <ac:spMkLst>
            <pc:docMk/>
            <pc:sldMk cId="4264782393" sldId="508"/>
            <ac:spMk id="102" creationId="{1A27194F-9F0E-E75D-95E3-CD63E2FBF78F}"/>
          </ac:spMkLst>
        </pc:spChg>
        <pc:spChg chg="add del mod replST">
          <ac:chgData name="Ajay Kumar" userId="985b5ffd-abc3-467f-b917-43be86d00426" providerId="ADAL" clId="{BC6FAD2F-566C-44E7-96F9-B2673A50981B}" dt="2023-03-30T03:26:17.842" v="25486"/>
          <ac:spMkLst>
            <pc:docMk/>
            <pc:sldMk cId="4264782393" sldId="508"/>
            <ac:spMk id="103" creationId="{17FFD2BC-8DCC-01F8-105D-EBA235752A67}"/>
          </ac:spMkLst>
        </pc:spChg>
        <pc:spChg chg="add del mod replST">
          <ac:chgData name="Ajay Kumar" userId="985b5ffd-abc3-467f-b917-43be86d00426" providerId="ADAL" clId="{BC6FAD2F-566C-44E7-96F9-B2673A50981B}" dt="2023-03-30T03:26:41.185" v="25752"/>
          <ac:spMkLst>
            <pc:docMk/>
            <pc:sldMk cId="4264782393" sldId="508"/>
            <ac:spMk id="104" creationId="{25226C23-0DF6-1BF5-56EE-6C8A558DA4F5}"/>
          </ac:spMkLst>
        </pc:spChg>
        <pc:spChg chg="add del mod replST">
          <ac:chgData name="Ajay Kumar" userId="985b5ffd-abc3-467f-b917-43be86d00426" providerId="ADAL" clId="{BC6FAD2F-566C-44E7-96F9-B2673A50981B}" dt="2023-03-30T03:26:54.452" v="26019"/>
          <ac:spMkLst>
            <pc:docMk/>
            <pc:sldMk cId="4264782393" sldId="508"/>
            <ac:spMk id="105" creationId="{5D8B1C2D-EF7B-9A88-69F5-CFCADAC91AD8}"/>
          </ac:spMkLst>
        </pc:spChg>
        <pc:spChg chg="add del mod replST">
          <ac:chgData name="Ajay Kumar" userId="985b5ffd-abc3-467f-b917-43be86d00426" providerId="ADAL" clId="{BC6FAD2F-566C-44E7-96F9-B2673A50981B}" dt="2023-03-30T03:27:05.429" v="26283"/>
          <ac:spMkLst>
            <pc:docMk/>
            <pc:sldMk cId="4264782393" sldId="508"/>
            <ac:spMk id="106" creationId="{E1845F09-3946-0C7B-A2E8-29646477A4AB}"/>
          </ac:spMkLst>
        </pc:spChg>
        <pc:spChg chg="add del mod replST">
          <ac:chgData name="Ajay Kumar" userId="985b5ffd-abc3-467f-b917-43be86d00426" providerId="ADAL" clId="{BC6FAD2F-566C-44E7-96F9-B2673A50981B}" dt="2023-03-30T03:31:44.383" v="26548"/>
          <ac:spMkLst>
            <pc:docMk/>
            <pc:sldMk cId="4264782393" sldId="508"/>
            <ac:spMk id="107" creationId="{F2C39066-DC0B-8936-D7C2-48DC3C804BA1}"/>
          </ac:spMkLst>
        </pc:spChg>
        <pc:spChg chg="add del mod replST">
          <ac:chgData name="Ajay Kumar" userId="985b5ffd-abc3-467f-b917-43be86d00426" providerId="ADAL" clId="{BC6FAD2F-566C-44E7-96F9-B2673A50981B}" dt="2023-03-31T13:59:08.729" v="26817"/>
          <ac:spMkLst>
            <pc:docMk/>
            <pc:sldMk cId="4264782393" sldId="508"/>
            <ac:spMk id="108" creationId="{B5353EE0-9687-4A34-C834-2615FFCA31E4}"/>
          </ac:spMkLst>
        </pc:spChg>
      </pc:sldChg>
      <pc:sldChg chg="addSp delSp modSp mod">
        <pc:chgData name="Ajay Kumar" userId="985b5ffd-abc3-467f-b917-43be86d00426" providerId="ADAL" clId="{BC6FAD2F-566C-44E7-96F9-B2673A50981B}" dt="2023-04-04T13:47:52.835" v="31195" actId="948"/>
        <pc:sldMkLst>
          <pc:docMk/>
          <pc:sldMk cId="909840550" sldId="510"/>
        </pc:sldMkLst>
        <pc:spChg chg="add del mod replST">
          <ac:chgData name="Ajay Kumar" userId="985b5ffd-abc3-467f-b917-43be86d00426" providerId="ADAL" clId="{BC6FAD2F-566C-44E7-96F9-B2673A50981B}" dt="2023-03-31T14:06:31.679" v="27617"/>
          <ac:spMkLst>
            <pc:docMk/>
            <pc:sldMk cId="909840550" sldId="510"/>
            <ac:spMk id="5" creationId="{213C7CF6-AC4E-DBDC-CD6A-5BD26A857B05}"/>
          </ac:spMkLst>
        </pc:spChg>
        <pc:spChg chg="add del mod replST">
          <ac:chgData name="Ajay Kumar" userId="985b5ffd-abc3-467f-b917-43be86d00426" providerId="ADAL" clId="{BC6FAD2F-566C-44E7-96F9-B2673A50981B}" dt="2023-03-30T01:35:30.778" v="343"/>
          <ac:spMkLst>
            <pc:docMk/>
            <pc:sldMk cId="909840550" sldId="510"/>
            <ac:spMk id="5" creationId="{2D9F150B-DBF4-8408-D366-540C6B6BC0F3}"/>
          </ac:spMkLst>
        </pc:spChg>
        <pc:spChg chg="add del mod replST">
          <ac:chgData name="Ajay Kumar" userId="985b5ffd-abc3-467f-b917-43be86d00426" providerId="ADAL" clId="{BC6FAD2F-566C-44E7-96F9-B2673A50981B}" dt="2023-03-31T13:59:18.105" v="27064"/>
          <ac:spMkLst>
            <pc:docMk/>
            <pc:sldMk cId="909840550" sldId="510"/>
            <ac:spMk id="5" creationId="{62AF8D00-013F-0DA8-88BE-61683E1E214A}"/>
          </ac:spMkLst>
        </pc:spChg>
        <pc:spChg chg="add del mod replST">
          <ac:chgData name="Ajay Kumar" userId="985b5ffd-abc3-467f-b917-43be86d00426" providerId="ADAL" clId="{BC6FAD2F-566C-44E7-96F9-B2673A50981B}" dt="2023-03-31T14:06:22.335" v="27342"/>
          <ac:spMkLst>
            <pc:docMk/>
            <pc:sldMk cId="909840550" sldId="510"/>
            <ac:spMk id="7" creationId="{415B7402-1CD2-9686-0FF9-AF5BBA90F42F}"/>
          </ac:spMkLst>
        </pc:spChg>
        <pc:spChg chg="del">
          <ac:chgData name="Ajay Kumar" userId="985b5ffd-abc3-467f-b917-43be86d00426" providerId="ADAL" clId="{BC6FAD2F-566C-44E7-96F9-B2673A50981B}" dt="2023-03-29T22:56:50.033" v="42"/>
          <ac:spMkLst>
            <pc:docMk/>
            <pc:sldMk cId="909840550" sldId="510"/>
            <ac:spMk id="7" creationId="{558F7558-DDF8-5A79-2AC8-22255BFB19CA}"/>
          </ac:spMkLst>
        </pc:spChg>
        <pc:spChg chg="add del mod replST">
          <ac:chgData name="Ajay Kumar" userId="985b5ffd-abc3-467f-b917-43be86d00426" providerId="ADAL" clId="{BC6FAD2F-566C-44E7-96F9-B2673A50981B}" dt="2023-03-31T14:06:40.781" v="27893"/>
          <ac:spMkLst>
            <pc:docMk/>
            <pc:sldMk cId="909840550" sldId="510"/>
            <ac:spMk id="9" creationId="{B902E1EB-6000-BA9B-0005-A49CDC06085E}"/>
          </ac:spMkLst>
        </pc:spChg>
        <pc:spChg chg="add del mod replST">
          <ac:chgData name="Ajay Kumar" userId="985b5ffd-abc3-467f-b917-43be86d00426" providerId="ADAL" clId="{BC6FAD2F-566C-44E7-96F9-B2673A50981B}" dt="2023-03-30T01:35:40.060" v="635"/>
          <ac:spMkLst>
            <pc:docMk/>
            <pc:sldMk cId="909840550" sldId="510"/>
            <ac:spMk id="9" creationId="{E37F9CCD-3C74-156A-6314-0CC87C951027}"/>
          </ac:spMkLst>
        </pc:spChg>
        <pc:spChg chg="add del mod replST">
          <ac:chgData name="Ajay Kumar" userId="985b5ffd-abc3-467f-b917-43be86d00426" providerId="ADAL" clId="{BC6FAD2F-566C-44E7-96F9-B2673A50981B}" dt="2023-03-31T14:06:49.838" v="28157"/>
          <ac:spMkLst>
            <pc:docMk/>
            <pc:sldMk cId="909840550" sldId="510"/>
            <ac:spMk id="11" creationId="{27AB5099-FF41-7128-93E2-1E75A494DEED}"/>
          </ac:spMkLst>
        </pc:spChg>
        <pc:spChg chg="add del mod replST">
          <ac:chgData name="Ajay Kumar" userId="985b5ffd-abc3-467f-b917-43be86d00426" providerId="ADAL" clId="{BC6FAD2F-566C-44E7-96F9-B2673A50981B}" dt="2023-03-30T01:35:50.646" v="932"/>
          <ac:spMkLst>
            <pc:docMk/>
            <pc:sldMk cId="909840550" sldId="510"/>
            <ac:spMk id="11" creationId="{A14D801E-32F7-C8F8-8EA5-B0D3E49C2D62}"/>
          </ac:spMkLst>
        </pc:spChg>
        <pc:spChg chg="add del mod replST">
          <ac:chgData name="Ajay Kumar" userId="985b5ffd-abc3-467f-b917-43be86d00426" providerId="ADAL" clId="{BC6FAD2F-566C-44E7-96F9-B2673A50981B}" dt="2023-03-31T14:06:59.069" v="28441"/>
          <ac:spMkLst>
            <pc:docMk/>
            <pc:sldMk cId="909840550" sldId="510"/>
            <ac:spMk id="12" creationId="{999B0C59-94D2-35A0-D60E-8359809323CD}"/>
          </ac:spMkLst>
        </pc:spChg>
        <pc:spChg chg="add del mod replST">
          <ac:chgData name="Ajay Kumar" userId="985b5ffd-abc3-467f-b917-43be86d00426" providerId="ADAL" clId="{BC6FAD2F-566C-44E7-96F9-B2673A50981B}" dt="2023-03-30T01:35:59.802" v="1224"/>
          <ac:spMkLst>
            <pc:docMk/>
            <pc:sldMk cId="909840550" sldId="510"/>
            <ac:spMk id="12" creationId="{B5F859F4-91D7-AD1D-5CAD-3B4AD2485617}"/>
          </ac:spMkLst>
        </pc:spChg>
        <pc:spChg chg="add del mod replST">
          <ac:chgData name="Ajay Kumar" userId="985b5ffd-abc3-467f-b917-43be86d00426" providerId="ADAL" clId="{BC6FAD2F-566C-44E7-96F9-B2673A50981B}" dt="2023-03-30T01:50:57.981" v="1489"/>
          <ac:spMkLst>
            <pc:docMk/>
            <pc:sldMk cId="909840550" sldId="510"/>
            <ac:spMk id="13" creationId="{5269D661-124D-A7C6-D040-6E6A52B558DC}"/>
          </ac:spMkLst>
        </pc:spChg>
        <pc:spChg chg="add del mod replST">
          <ac:chgData name="Ajay Kumar" userId="985b5ffd-abc3-467f-b917-43be86d00426" providerId="ADAL" clId="{BC6FAD2F-566C-44E7-96F9-B2673A50981B}" dt="2023-03-31T14:07:08.428" v="28705"/>
          <ac:spMkLst>
            <pc:docMk/>
            <pc:sldMk cId="909840550" sldId="510"/>
            <ac:spMk id="13" creationId="{A8E7E713-CFA5-78BB-BEAD-6826285FA7AE}"/>
          </ac:spMkLst>
        </pc:spChg>
        <pc:spChg chg="add del mod replST">
          <ac:chgData name="Ajay Kumar" userId="985b5ffd-abc3-467f-b917-43be86d00426" providerId="ADAL" clId="{BC6FAD2F-566C-44E7-96F9-B2673A50981B}" dt="2023-03-30T02:48:55.956" v="1754"/>
          <ac:spMkLst>
            <pc:docMk/>
            <pc:sldMk cId="909840550" sldId="510"/>
            <ac:spMk id="14" creationId="{1665EF9B-1488-CA4C-6E80-B8DC1F32269D}"/>
          </ac:spMkLst>
        </pc:spChg>
        <pc:spChg chg="add del mod replST">
          <ac:chgData name="Ajay Kumar" userId="985b5ffd-abc3-467f-b917-43be86d00426" providerId="ADAL" clId="{BC6FAD2F-566C-44E7-96F9-B2673A50981B}" dt="2023-03-31T14:10:18.209" v="28984"/>
          <ac:spMkLst>
            <pc:docMk/>
            <pc:sldMk cId="909840550" sldId="510"/>
            <ac:spMk id="14" creationId="{CE9BB0F0-9F4C-8F22-0F40-8B70EAB9D532}"/>
          </ac:spMkLst>
        </pc:spChg>
        <pc:spChg chg="add del mod replST">
          <ac:chgData name="Ajay Kumar" userId="985b5ffd-abc3-467f-b917-43be86d00426" providerId="ADAL" clId="{BC6FAD2F-566C-44E7-96F9-B2673A50981B}" dt="2023-03-31T14:10:27.414" v="29267"/>
          <ac:spMkLst>
            <pc:docMk/>
            <pc:sldMk cId="909840550" sldId="510"/>
            <ac:spMk id="15" creationId="{2416F811-5238-6129-7D1F-683519C9CADD}"/>
          </ac:spMkLst>
        </pc:spChg>
        <pc:spChg chg="add del mod replST">
          <ac:chgData name="Ajay Kumar" userId="985b5ffd-abc3-467f-b917-43be86d00426" providerId="ADAL" clId="{BC6FAD2F-566C-44E7-96F9-B2673A50981B}" dt="2023-03-30T02:49:05.039" v="2021"/>
          <ac:spMkLst>
            <pc:docMk/>
            <pc:sldMk cId="909840550" sldId="510"/>
            <ac:spMk id="15" creationId="{82538763-EAAD-77E4-AE52-17DA9A1B90F5}"/>
          </ac:spMkLst>
        </pc:spChg>
        <pc:spChg chg="add del mod replST">
          <ac:chgData name="Ajay Kumar" userId="985b5ffd-abc3-467f-b917-43be86d00426" providerId="ADAL" clId="{BC6FAD2F-566C-44E7-96F9-B2673A50981B}" dt="2023-03-30T02:49:14.082" v="2297"/>
          <ac:spMkLst>
            <pc:docMk/>
            <pc:sldMk cId="909840550" sldId="510"/>
            <ac:spMk id="16" creationId="{A58E2749-BE34-F392-D018-3563D26C242F}"/>
          </ac:spMkLst>
        </pc:spChg>
        <pc:spChg chg="add del mod replST">
          <ac:chgData name="Ajay Kumar" userId="985b5ffd-abc3-467f-b917-43be86d00426" providerId="ADAL" clId="{BC6FAD2F-566C-44E7-96F9-B2673A50981B}" dt="2023-03-31T14:10:52.411" v="29568"/>
          <ac:spMkLst>
            <pc:docMk/>
            <pc:sldMk cId="909840550" sldId="510"/>
            <ac:spMk id="16" creationId="{FF47EC51-388A-9A16-32D3-47FE2705957C}"/>
          </ac:spMkLst>
        </pc:spChg>
        <pc:spChg chg="add del mod replST">
          <ac:chgData name="Ajay Kumar" userId="985b5ffd-abc3-467f-b917-43be86d00426" providerId="ADAL" clId="{BC6FAD2F-566C-44E7-96F9-B2673A50981B}" dt="2023-03-31T14:11:02.271" v="29844"/>
          <ac:spMkLst>
            <pc:docMk/>
            <pc:sldMk cId="909840550" sldId="510"/>
            <ac:spMk id="17" creationId="{5DBD3035-1691-D56C-9C47-3AE5EB93E310}"/>
          </ac:spMkLst>
        </pc:spChg>
        <pc:spChg chg="add del mod replST">
          <ac:chgData name="Ajay Kumar" userId="985b5ffd-abc3-467f-b917-43be86d00426" providerId="ADAL" clId="{BC6FAD2F-566C-44E7-96F9-B2673A50981B}" dt="2023-03-30T03:04:58.225" v="3023"/>
          <ac:spMkLst>
            <pc:docMk/>
            <pc:sldMk cId="909840550" sldId="510"/>
            <ac:spMk id="17" creationId="{DE031561-0A12-080C-34F4-8670F5F61C17}"/>
          </ac:spMkLst>
        </pc:spChg>
        <pc:spChg chg="add mod replST delST">
          <ac:chgData name="Ajay Kumar" userId="985b5ffd-abc3-467f-b917-43be86d00426" providerId="ADAL" clId="{BC6FAD2F-566C-44E7-96F9-B2673A50981B}" dt="2023-03-30T03:04:50.023" v="2954" actId="20577"/>
          <ac:spMkLst>
            <pc:docMk/>
            <pc:sldMk cId="909840550" sldId="510"/>
            <ac:spMk id="18" creationId="{4FDC805F-58BA-7383-AB08-5B9C4B4F8181}"/>
          </ac:spMkLst>
        </pc:spChg>
        <pc:spChg chg="add del mod replST">
          <ac:chgData name="Ajay Kumar" userId="985b5ffd-abc3-467f-b917-43be86d00426" providerId="ADAL" clId="{BC6FAD2F-566C-44E7-96F9-B2673A50981B}" dt="2023-03-31T14:11:11.440" v="30111"/>
          <ac:spMkLst>
            <pc:docMk/>
            <pc:sldMk cId="909840550" sldId="510"/>
            <ac:spMk id="18" creationId="{6E0C92A7-F1CD-C3E6-69FE-409103819B8D}"/>
          </ac:spMkLst>
        </pc:spChg>
        <pc:spChg chg="add del mod replST">
          <ac:chgData name="Ajay Kumar" userId="985b5ffd-abc3-467f-b917-43be86d00426" providerId="ADAL" clId="{BC6FAD2F-566C-44E7-96F9-B2673A50981B}" dt="2023-03-31T14:11:20.560" v="30375"/>
          <ac:spMkLst>
            <pc:docMk/>
            <pc:sldMk cId="909840550" sldId="510"/>
            <ac:spMk id="19" creationId="{834BC4A1-3F53-C309-30E4-D86CB4BDBDD6}"/>
          </ac:spMkLst>
        </pc:spChg>
        <pc:spChg chg="add del mod replST">
          <ac:chgData name="Ajay Kumar" userId="985b5ffd-abc3-467f-b917-43be86d00426" providerId="ADAL" clId="{BC6FAD2F-566C-44E7-96F9-B2673A50981B}" dt="2023-03-30T03:07:55.624" v="3287"/>
          <ac:spMkLst>
            <pc:docMk/>
            <pc:sldMk cId="909840550" sldId="510"/>
            <ac:spMk id="19" creationId="{DED0AAB7-50DE-0769-0936-CEB486C4D0AA}"/>
          </ac:spMkLst>
        </pc:spChg>
        <pc:spChg chg="add del mod replST">
          <ac:chgData name="Ajay Kumar" userId="985b5ffd-abc3-467f-b917-43be86d00426" providerId="ADAL" clId="{BC6FAD2F-566C-44E7-96F9-B2673A50981B}" dt="2023-03-30T03:08:17.483" v="3552"/>
          <ac:spMkLst>
            <pc:docMk/>
            <pc:sldMk cId="909840550" sldId="510"/>
            <ac:spMk id="20" creationId="{28813940-6DCF-0C86-ACC6-CB32F7C01186}"/>
          </ac:spMkLst>
        </pc:spChg>
        <pc:spChg chg="add del mod replST">
          <ac:chgData name="Ajay Kumar" userId="985b5ffd-abc3-467f-b917-43be86d00426" providerId="ADAL" clId="{BC6FAD2F-566C-44E7-96F9-B2673A50981B}" dt="2023-03-31T14:14:45.242" v="30641"/>
          <ac:spMkLst>
            <pc:docMk/>
            <pc:sldMk cId="909840550" sldId="510"/>
            <ac:spMk id="20" creationId="{836C8562-4C4F-4F48-30D3-34CF14742330}"/>
          </ac:spMkLst>
        </pc:spChg>
        <pc:spChg chg="add del mod replST">
          <ac:chgData name="Ajay Kumar" userId="985b5ffd-abc3-467f-b917-43be86d00426" providerId="ADAL" clId="{BC6FAD2F-566C-44E7-96F9-B2673A50981B}" dt="2023-03-30T03:08:26.915" v="3817"/>
          <ac:spMkLst>
            <pc:docMk/>
            <pc:sldMk cId="909840550" sldId="510"/>
            <ac:spMk id="21" creationId="{AA957A26-D8EC-CBFF-A8EB-1A89CE27C240}"/>
          </ac:spMkLst>
        </pc:spChg>
        <pc:spChg chg="add del mod replST">
          <ac:chgData name="Ajay Kumar" userId="985b5ffd-abc3-467f-b917-43be86d00426" providerId="ADAL" clId="{BC6FAD2F-566C-44E7-96F9-B2673A50981B}" dt="2023-03-31T14:14:54.427" v="30906"/>
          <ac:spMkLst>
            <pc:docMk/>
            <pc:sldMk cId="909840550" sldId="510"/>
            <ac:spMk id="21" creationId="{D262B3A1-EFFB-9D6D-BB6D-AE55D68FA618}"/>
          </ac:spMkLst>
        </pc:spChg>
        <pc:spChg chg="add del mod replST">
          <ac:chgData name="Ajay Kumar" userId="985b5ffd-abc3-467f-b917-43be86d00426" providerId="ADAL" clId="{BC6FAD2F-566C-44E7-96F9-B2673A50981B}" dt="2023-04-04T13:47:52.822" v="31169"/>
          <ac:spMkLst>
            <pc:docMk/>
            <pc:sldMk cId="909840550" sldId="510"/>
            <ac:spMk id="22" creationId="{249A74FC-1AA4-E2A5-11D4-F1CC98E73350}"/>
          </ac:spMkLst>
        </pc:spChg>
        <pc:spChg chg="add del mod replST">
          <ac:chgData name="Ajay Kumar" userId="985b5ffd-abc3-467f-b917-43be86d00426" providerId="ADAL" clId="{BC6FAD2F-566C-44E7-96F9-B2673A50981B}" dt="2023-03-30T03:08:37.908" v="4083"/>
          <ac:spMkLst>
            <pc:docMk/>
            <pc:sldMk cId="909840550" sldId="510"/>
            <ac:spMk id="22" creationId="{3F65BB15-FC4E-AF1A-C1D9-07E708C2FC86}"/>
          </ac:spMkLst>
        </pc:spChg>
        <pc:spChg chg="add mod replST">
          <ac:chgData name="Ajay Kumar" userId="985b5ffd-abc3-467f-b917-43be86d00426" providerId="ADAL" clId="{BC6FAD2F-566C-44E7-96F9-B2673A50981B}" dt="2023-04-04T13:47:52.835" v="31195" actId="948"/>
          <ac:spMkLst>
            <pc:docMk/>
            <pc:sldMk cId="909840550" sldId="510"/>
            <ac:spMk id="23" creationId="{2EB7554C-84F3-21FD-2C59-6915A93A5D53}"/>
          </ac:spMkLst>
        </pc:spChg>
        <pc:spChg chg="add del mod replST">
          <ac:chgData name="Ajay Kumar" userId="985b5ffd-abc3-467f-b917-43be86d00426" providerId="ADAL" clId="{BC6FAD2F-566C-44E7-96F9-B2673A50981B}" dt="2023-03-30T03:08:48.207" v="4350"/>
          <ac:spMkLst>
            <pc:docMk/>
            <pc:sldMk cId="909840550" sldId="510"/>
            <ac:spMk id="23" creationId="{8AF13DF0-69EA-D0FC-1738-7A8B3B392E88}"/>
          </ac:spMkLst>
        </pc:spChg>
        <pc:spChg chg="add del mod replST">
          <ac:chgData name="Ajay Kumar" userId="985b5ffd-abc3-467f-b917-43be86d00426" providerId="ADAL" clId="{BC6FAD2F-566C-44E7-96F9-B2673A50981B}" dt="2023-03-30T03:08:57.300" v="4614"/>
          <ac:spMkLst>
            <pc:docMk/>
            <pc:sldMk cId="909840550" sldId="510"/>
            <ac:spMk id="24" creationId="{9A56775B-E7D2-22DE-5A48-280B8B3F79D7}"/>
          </ac:spMkLst>
        </pc:spChg>
        <pc:spChg chg="add del mod replST">
          <ac:chgData name="Ajay Kumar" userId="985b5ffd-abc3-467f-b917-43be86d00426" providerId="ADAL" clId="{BC6FAD2F-566C-44E7-96F9-B2673A50981B}" dt="2023-03-30T03:09:06.458" v="4881"/>
          <ac:spMkLst>
            <pc:docMk/>
            <pc:sldMk cId="909840550" sldId="510"/>
            <ac:spMk id="25" creationId="{3EEC9ED5-3C9D-BE3C-5643-69253189FDB6}"/>
          </ac:spMkLst>
        </pc:spChg>
        <pc:spChg chg="add del mod replST">
          <ac:chgData name="Ajay Kumar" userId="985b5ffd-abc3-467f-b917-43be86d00426" providerId="ADAL" clId="{BC6FAD2F-566C-44E7-96F9-B2673A50981B}" dt="2023-03-30T03:09:15.750" v="5147"/>
          <ac:spMkLst>
            <pc:docMk/>
            <pc:sldMk cId="909840550" sldId="510"/>
            <ac:spMk id="26" creationId="{C0619B4A-F9F5-165D-2426-4FC56C946CAA}"/>
          </ac:spMkLst>
        </pc:spChg>
        <pc:spChg chg="add del mod replST">
          <ac:chgData name="Ajay Kumar" userId="985b5ffd-abc3-467f-b917-43be86d00426" providerId="ADAL" clId="{BC6FAD2F-566C-44E7-96F9-B2673A50981B}" dt="2023-03-30T03:09:43.207" v="5422"/>
          <ac:spMkLst>
            <pc:docMk/>
            <pc:sldMk cId="909840550" sldId="510"/>
            <ac:spMk id="27" creationId="{FDD613AF-6BAE-1A60-3160-D882D52A0425}"/>
          </ac:spMkLst>
        </pc:spChg>
        <pc:spChg chg="add del mod replST">
          <ac:chgData name="Ajay Kumar" userId="985b5ffd-abc3-467f-b917-43be86d00426" providerId="ADAL" clId="{BC6FAD2F-566C-44E7-96F9-B2673A50981B}" dt="2023-03-30T03:09:54.096" v="5702"/>
          <ac:spMkLst>
            <pc:docMk/>
            <pc:sldMk cId="909840550" sldId="510"/>
            <ac:spMk id="28" creationId="{9747D60D-1C06-E49F-2560-411E4EB611DB}"/>
          </ac:spMkLst>
        </pc:spChg>
        <pc:spChg chg="add del mod replST">
          <ac:chgData name="Ajay Kumar" userId="985b5ffd-abc3-467f-b917-43be86d00426" providerId="ADAL" clId="{BC6FAD2F-566C-44E7-96F9-B2673A50981B}" dt="2023-03-30T03:10:03.163" v="5967"/>
          <ac:spMkLst>
            <pc:docMk/>
            <pc:sldMk cId="909840550" sldId="510"/>
            <ac:spMk id="29" creationId="{BBD5E8D6-4B7E-E974-E639-AD7FAAC48923}"/>
          </ac:spMkLst>
        </pc:spChg>
        <pc:spChg chg="add del mod replST">
          <ac:chgData name="Ajay Kumar" userId="985b5ffd-abc3-467f-b917-43be86d00426" providerId="ADAL" clId="{BC6FAD2F-566C-44E7-96F9-B2673A50981B}" dt="2023-03-30T03:10:14.703" v="6232"/>
          <ac:spMkLst>
            <pc:docMk/>
            <pc:sldMk cId="909840550" sldId="510"/>
            <ac:spMk id="30" creationId="{5DD5C17B-855C-A573-A4CB-78B0BF40786F}"/>
          </ac:spMkLst>
        </pc:spChg>
        <pc:spChg chg="add del mod replST">
          <ac:chgData name="Ajay Kumar" userId="985b5ffd-abc3-467f-b917-43be86d00426" providerId="ADAL" clId="{BC6FAD2F-566C-44E7-96F9-B2673A50981B}" dt="2023-03-30T03:10:36.695" v="6958"/>
          <ac:spMkLst>
            <pc:docMk/>
            <pc:sldMk cId="909840550" sldId="510"/>
            <ac:spMk id="31" creationId="{400EECA4-2C7B-3E53-7A45-C56D2A94A9BF}"/>
          </ac:spMkLst>
        </pc:spChg>
        <pc:spChg chg="add mod replST delST">
          <ac:chgData name="Ajay Kumar" userId="985b5ffd-abc3-467f-b917-43be86d00426" providerId="ADAL" clId="{BC6FAD2F-566C-44E7-96F9-B2673A50981B}" dt="2023-03-30T03:10:28.119" v="6889" actId="20577"/>
          <ac:spMkLst>
            <pc:docMk/>
            <pc:sldMk cId="909840550" sldId="510"/>
            <ac:spMk id="32" creationId="{81AB72F1-5C15-1C0B-DC7D-349875D96042}"/>
          </ac:spMkLst>
        </pc:spChg>
        <pc:spChg chg="add del mod replST">
          <ac:chgData name="Ajay Kumar" userId="985b5ffd-abc3-467f-b917-43be86d00426" providerId="ADAL" clId="{BC6FAD2F-566C-44E7-96F9-B2673A50981B}" dt="2023-03-30T03:10:49.961" v="7223"/>
          <ac:spMkLst>
            <pc:docMk/>
            <pc:sldMk cId="909840550" sldId="510"/>
            <ac:spMk id="33" creationId="{94148590-B0FD-A47B-6BF5-D3BF58B5A9FD}"/>
          </ac:spMkLst>
        </pc:spChg>
        <pc:spChg chg="add del mod replST">
          <ac:chgData name="Ajay Kumar" userId="985b5ffd-abc3-467f-b917-43be86d00426" providerId="ADAL" clId="{BC6FAD2F-566C-44E7-96F9-B2673A50981B}" dt="2023-03-30T03:10:59.932" v="7487"/>
          <ac:spMkLst>
            <pc:docMk/>
            <pc:sldMk cId="909840550" sldId="510"/>
            <ac:spMk id="34" creationId="{8DD49385-7858-BB2C-A98F-BF157347E9E4}"/>
          </ac:spMkLst>
        </pc:spChg>
        <pc:spChg chg="add del mod replST">
          <ac:chgData name="Ajay Kumar" userId="985b5ffd-abc3-467f-b917-43be86d00426" providerId="ADAL" clId="{BC6FAD2F-566C-44E7-96F9-B2673A50981B}" dt="2023-03-30T03:11:34.995" v="7752"/>
          <ac:spMkLst>
            <pc:docMk/>
            <pc:sldMk cId="909840550" sldId="510"/>
            <ac:spMk id="35" creationId="{30B1AEB0-FD50-6438-E511-7FF0AC6B65C0}"/>
          </ac:spMkLst>
        </pc:spChg>
        <pc:spChg chg="add del mod replST">
          <ac:chgData name="Ajay Kumar" userId="985b5ffd-abc3-467f-b917-43be86d00426" providerId="ADAL" clId="{BC6FAD2F-566C-44E7-96F9-B2673A50981B}" dt="2023-03-30T03:12:02.680" v="8017"/>
          <ac:spMkLst>
            <pc:docMk/>
            <pc:sldMk cId="909840550" sldId="510"/>
            <ac:spMk id="36" creationId="{F71137FC-6E44-8701-729F-5CD4A42DE782}"/>
          </ac:spMkLst>
        </pc:spChg>
        <pc:spChg chg="add del mod replST">
          <ac:chgData name="Ajay Kumar" userId="985b5ffd-abc3-467f-b917-43be86d00426" providerId="ADAL" clId="{BC6FAD2F-566C-44E7-96F9-B2673A50981B}" dt="2023-03-30T03:12:14.266" v="8283"/>
          <ac:spMkLst>
            <pc:docMk/>
            <pc:sldMk cId="909840550" sldId="510"/>
            <ac:spMk id="37" creationId="{A3C6BD06-186B-364B-A7BA-02A708B0941F}"/>
          </ac:spMkLst>
        </pc:spChg>
        <pc:spChg chg="add del mod replST">
          <ac:chgData name="Ajay Kumar" userId="985b5ffd-abc3-467f-b917-43be86d00426" providerId="ADAL" clId="{BC6FAD2F-566C-44E7-96F9-B2673A50981B}" dt="2023-03-30T03:12:48.999" v="8549"/>
          <ac:spMkLst>
            <pc:docMk/>
            <pc:sldMk cId="909840550" sldId="510"/>
            <ac:spMk id="38" creationId="{2CBD9565-07A4-1201-51FA-91488EF8F428}"/>
          </ac:spMkLst>
        </pc:spChg>
        <pc:spChg chg="add del mod replST">
          <ac:chgData name="Ajay Kumar" userId="985b5ffd-abc3-467f-b917-43be86d00426" providerId="ADAL" clId="{BC6FAD2F-566C-44E7-96F9-B2673A50981B}" dt="2023-03-30T03:13:09.094" v="9276"/>
          <ac:spMkLst>
            <pc:docMk/>
            <pc:sldMk cId="909840550" sldId="510"/>
            <ac:spMk id="39" creationId="{E77CFC98-F558-3904-E5A6-384BB1962DDF}"/>
          </ac:spMkLst>
        </pc:spChg>
        <pc:spChg chg="add mod replST delST">
          <ac:chgData name="Ajay Kumar" userId="985b5ffd-abc3-467f-b917-43be86d00426" providerId="ADAL" clId="{BC6FAD2F-566C-44E7-96F9-B2673A50981B}" dt="2023-03-30T03:13:00.851" v="9206" actId="20577"/>
          <ac:spMkLst>
            <pc:docMk/>
            <pc:sldMk cId="909840550" sldId="510"/>
            <ac:spMk id="40" creationId="{ADC83B7A-EAE6-8243-2AA6-F6938DBDC38C}"/>
          </ac:spMkLst>
        </pc:spChg>
        <pc:spChg chg="add del mod replST">
          <ac:chgData name="Ajay Kumar" userId="985b5ffd-abc3-467f-b917-43be86d00426" providerId="ADAL" clId="{BC6FAD2F-566C-44E7-96F9-B2673A50981B}" dt="2023-03-30T03:13:30.360" v="9541"/>
          <ac:spMkLst>
            <pc:docMk/>
            <pc:sldMk cId="909840550" sldId="510"/>
            <ac:spMk id="41" creationId="{FB062731-7612-5C50-8F62-28A921F34653}"/>
          </ac:spMkLst>
        </pc:spChg>
        <pc:spChg chg="add del mod replST">
          <ac:chgData name="Ajay Kumar" userId="985b5ffd-abc3-467f-b917-43be86d00426" providerId="ADAL" clId="{BC6FAD2F-566C-44E7-96F9-B2673A50981B}" dt="2023-03-30T03:13:52.457" v="9806"/>
          <ac:spMkLst>
            <pc:docMk/>
            <pc:sldMk cId="909840550" sldId="510"/>
            <ac:spMk id="42" creationId="{D723205D-DC46-7154-DC70-9BE537207D85}"/>
          </ac:spMkLst>
        </pc:spChg>
        <pc:spChg chg="add del mod replST">
          <ac:chgData name="Ajay Kumar" userId="985b5ffd-abc3-467f-b917-43be86d00426" providerId="ADAL" clId="{BC6FAD2F-566C-44E7-96F9-B2673A50981B}" dt="2023-03-30T03:14:02.811" v="10070"/>
          <ac:spMkLst>
            <pc:docMk/>
            <pc:sldMk cId="909840550" sldId="510"/>
            <ac:spMk id="43" creationId="{CDDEEE84-CE26-4D70-F425-D40467CFDAF4}"/>
          </ac:spMkLst>
        </pc:spChg>
        <pc:spChg chg="add del mod replST">
          <ac:chgData name="Ajay Kumar" userId="985b5ffd-abc3-467f-b917-43be86d00426" providerId="ADAL" clId="{BC6FAD2F-566C-44E7-96F9-B2673A50981B}" dt="2023-03-30T03:14:11.909" v="10333"/>
          <ac:spMkLst>
            <pc:docMk/>
            <pc:sldMk cId="909840550" sldId="510"/>
            <ac:spMk id="44" creationId="{373727DC-122B-2043-809D-43729B88699E}"/>
          </ac:spMkLst>
        </pc:spChg>
        <pc:spChg chg="add del mod replST">
          <ac:chgData name="Ajay Kumar" userId="985b5ffd-abc3-467f-b917-43be86d00426" providerId="ADAL" clId="{BC6FAD2F-566C-44E7-96F9-B2673A50981B}" dt="2023-03-30T03:14:22.061" v="10597"/>
          <ac:spMkLst>
            <pc:docMk/>
            <pc:sldMk cId="909840550" sldId="510"/>
            <ac:spMk id="45" creationId="{8B97B774-7F6E-C366-7D00-1D8463E3E68E}"/>
          </ac:spMkLst>
        </pc:spChg>
        <pc:spChg chg="add del mod replST">
          <ac:chgData name="Ajay Kumar" userId="985b5ffd-abc3-467f-b917-43be86d00426" providerId="ADAL" clId="{BC6FAD2F-566C-44E7-96F9-B2673A50981B}" dt="2023-03-30T03:14:31.128" v="10862"/>
          <ac:spMkLst>
            <pc:docMk/>
            <pc:sldMk cId="909840550" sldId="510"/>
            <ac:spMk id="46" creationId="{32DFBE63-476D-0BA2-B905-8CC2285BA17D}"/>
          </ac:spMkLst>
        </pc:spChg>
        <pc:spChg chg="add del mod replST">
          <ac:chgData name="Ajay Kumar" userId="985b5ffd-abc3-467f-b917-43be86d00426" providerId="ADAL" clId="{BC6FAD2F-566C-44E7-96F9-B2673A50981B}" dt="2023-03-30T03:14:54.524" v="11118" actId="478"/>
          <ac:spMkLst>
            <pc:docMk/>
            <pc:sldMk cId="909840550" sldId="510"/>
            <ac:spMk id="47" creationId="{B8A28C30-43E2-6810-41B9-E92917CA4F44}"/>
          </ac:spMkLst>
        </pc:spChg>
        <pc:spChg chg="del mod replST">
          <ac:chgData name="Ajay Kumar" userId="985b5ffd-abc3-467f-b917-43be86d00426" providerId="ADAL" clId="{BC6FAD2F-566C-44E7-96F9-B2673A50981B}" dt="2023-03-30T03:15:03.623" v="11326"/>
          <ac:spMkLst>
            <pc:docMk/>
            <pc:sldMk cId="909840550" sldId="510"/>
            <ac:spMk id="48" creationId="{F4830BCB-BEA9-043E-FEEC-7223E5FDB1C8}"/>
          </ac:spMkLst>
        </pc:spChg>
        <pc:spChg chg="add del mod replST">
          <ac:chgData name="Ajay Kumar" userId="985b5ffd-abc3-467f-b917-43be86d00426" providerId="ADAL" clId="{BC6FAD2F-566C-44E7-96F9-B2673A50981B}" dt="2023-03-30T03:15:13.429" v="11592"/>
          <ac:spMkLst>
            <pc:docMk/>
            <pc:sldMk cId="909840550" sldId="510"/>
            <ac:spMk id="49" creationId="{19AED2F6-2D9F-A492-0F46-A5A6648D2681}"/>
          </ac:spMkLst>
        </pc:spChg>
        <pc:spChg chg="add del mod replST">
          <ac:chgData name="Ajay Kumar" userId="985b5ffd-abc3-467f-b917-43be86d00426" providerId="ADAL" clId="{BC6FAD2F-566C-44E7-96F9-B2673A50981B}" dt="2023-03-30T03:15:22.590" v="11858"/>
          <ac:spMkLst>
            <pc:docMk/>
            <pc:sldMk cId="909840550" sldId="510"/>
            <ac:spMk id="50" creationId="{8D1722E2-B374-996A-6FD9-03B83962C4B5}"/>
          </ac:spMkLst>
        </pc:spChg>
        <pc:spChg chg="add del mod replST">
          <ac:chgData name="Ajay Kumar" userId="985b5ffd-abc3-467f-b917-43be86d00426" providerId="ADAL" clId="{BC6FAD2F-566C-44E7-96F9-B2673A50981B}" dt="2023-03-30T03:15:33.287" v="12124"/>
          <ac:spMkLst>
            <pc:docMk/>
            <pc:sldMk cId="909840550" sldId="510"/>
            <ac:spMk id="51" creationId="{15F33C79-DA8B-15C1-2C2D-BA4557D5407D}"/>
          </ac:spMkLst>
        </pc:spChg>
        <pc:spChg chg="add del mod replST">
          <ac:chgData name="Ajay Kumar" userId="985b5ffd-abc3-467f-b917-43be86d00426" providerId="ADAL" clId="{BC6FAD2F-566C-44E7-96F9-B2673A50981B}" dt="2023-03-30T03:16:13.078" v="12389"/>
          <ac:spMkLst>
            <pc:docMk/>
            <pc:sldMk cId="909840550" sldId="510"/>
            <ac:spMk id="52" creationId="{376CAD3B-71BF-E67A-68FB-243FA8E612B8}"/>
          </ac:spMkLst>
        </pc:spChg>
        <pc:spChg chg="add del mod replST">
          <ac:chgData name="Ajay Kumar" userId="985b5ffd-abc3-467f-b917-43be86d00426" providerId="ADAL" clId="{BC6FAD2F-566C-44E7-96F9-B2673A50981B}" dt="2023-03-30T03:16:23.603" v="12654"/>
          <ac:spMkLst>
            <pc:docMk/>
            <pc:sldMk cId="909840550" sldId="510"/>
            <ac:spMk id="53" creationId="{490C250A-1C60-49A4-0489-FB39F2CE919F}"/>
          </ac:spMkLst>
        </pc:spChg>
        <pc:spChg chg="add del mod replST">
          <ac:chgData name="Ajay Kumar" userId="985b5ffd-abc3-467f-b917-43be86d00426" providerId="ADAL" clId="{BC6FAD2F-566C-44E7-96F9-B2673A50981B}" dt="2023-03-30T03:16:34.663" v="12918"/>
          <ac:spMkLst>
            <pc:docMk/>
            <pc:sldMk cId="909840550" sldId="510"/>
            <ac:spMk id="54" creationId="{06A46019-4E64-343E-E0E7-8DCF2B22666E}"/>
          </ac:spMkLst>
        </pc:spChg>
        <pc:spChg chg="add del mod replST">
          <ac:chgData name="Ajay Kumar" userId="985b5ffd-abc3-467f-b917-43be86d00426" providerId="ADAL" clId="{BC6FAD2F-566C-44E7-96F9-B2673A50981B}" dt="2023-03-30T03:16:44.044" v="13183"/>
          <ac:spMkLst>
            <pc:docMk/>
            <pc:sldMk cId="909840550" sldId="510"/>
            <ac:spMk id="55" creationId="{6D0D0BE4-EE9A-55ED-DC6A-1FC13C4AF88A}"/>
          </ac:spMkLst>
        </pc:spChg>
        <pc:spChg chg="add del mod replST">
          <ac:chgData name="Ajay Kumar" userId="985b5ffd-abc3-467f-b917-43be86d00426" providerId="ADAL" clId="{BC6FAD2F-566C-44E7-96F9-B2673A50981B}" dt="2023-03-30T03:16:54.416" v="13447"/>
          <ac:spMkLst>
            <pc:docMk/>
            <pc:sldMk cId="909840550" sldId="510"/>
            <ac:spMk id="56" creationId="{05833C16-B8E8-34DF-1043-8FFB7EC01485}"/>
          </ac:spMkLst>
        </pc:spChg>
        <pc:spChg chg="add del mod replST">
          <ac:chgData name="Ajay Kumar" userId="985b5ffd-abc3-467f-b917-43be86d00426" providerId="ADAL" clId="{BC6FAD2F-566C-44E7-96F9-B2673A50981B}" dt="2023-03-30T03:17:03.480" v="13711"/>
          <ac:spMkLst>
            <pc:docMk/>
            <pc:sldMk cId="909840550" sldId="510"/>
            <ac:spMk id="57" creationId="{35FEE086-8086-9FB9-7DD6-E8390995F6CD}"/>
          </ac:spMkLst>
        </pc:spChg>
        <pc:spChg chg="add del mod replST">
          <ac:chgData name="Ajay Kumar" userId="985b5ffd-abc3-467f-b917-43be86d00426" providerId="ADAL" clId="{BC6FAD2F-566C-44E7-96F9-B2673A50981B}" dt="2023-03-30T03:17:14.790" v="13977"/>
          <ac:spMkLst>
            <pc:docMk/>
            <pc:sldMk cId="909840550" sldId="510"/>
            <ac:spMk id="58" creationId="{4F161AE2-6950-CD10-B4EE-E43B9812403F}"/>
          </ac:spMkLst>
        </pc:spChg>
        <pc:spChg chg="add del mod replST">
          <ac:chgData name="Ajay Kumar" userId="985b5ffd-abc3-467f-b917-43be86d00426" providerId="ADAL" clId="{BC6FAD2F-566C-44E7-96F9-B2673A50981B}" dt="2023-03-30T03:17:24.483" v="14243"/>
          <ac:spMkLst>
            <pc:docMk/>
            <pc:sldMk cId="909840550" sldId="510"/>
            <ac:spMk id="59" creationId="{DDA05CDD-B59C-C9DC-50AF-84111276203E}"/>
          </ac:spMkLst>
        </pc:spChg>
        <pc:spChg chg="add del mod replST">
          <ac:chgData name="Ajay Kumar" userId="985b5ffd-abc3-467f-b917-43be86d00426" providerId="ADAL" clId="{BC6FAD2F-566C-44E7-96F9-B2673A50981B}" dt="2023-03-30T03:17:35.548" v="14508"/>
          <ac:spMkLst>
            <pc:docMk/>
            <pc:sldMk cId="909840550" sldId="510"/>
            <ac:spMk id="60" creationId="{DF942308-B5AB-8946-B720-EF3D63A660D0}"/>
          </ac:spMkLst>
        </pc:spChg>
        <pc:spChg chg="add del mod replST">
          <ac:chgData name="Ajay Kumar" userId="985b5ffd-abc3-467f-b917-43be86d00426" providerId="ADAL" clId="{BC6FAD2F-566C-44E7-96F9-B2673A50981B}" dt="2023-03-30T03:17:42.313" v="14773"/>
          <ac:spMkLst>
            <pc:docMk/>
            <pc:sldMk cId="909840550" sldId="510"/>
            <ac:spMk id="61" creationId="{3F1ED1A1-236E-B253-7A78-7E75B4287163}"/>
          </ac:spMkLst>
        </pc:spChg>
        <pc:spChg chg="add del mod replST">
          <ac:chgData name="Ajay Kumar" userId="985b5ffd-abc3-467f-b917-43be86d00426" providerId="ADAL" clId="{BC6FAD2F-566C-44E7-96F9-B2673A50981B}" dt="2023-03-30T03:18:22.728" v="15499"/>
          <ac:spMkLst>
            <pc:docMk/>
            <pc:sldMk cId="909840550" sldId="510"/>
            <ac:spMk id="62" creationId="{1BB9B6C2-0AA4-6300-0774-A03D43EC6710}"/>
          </ac:spMkLst>
        </pc:spChg>
        <pc:spChg chg="add mod replST delST">
          <ac:chgData name="Ajay Kumar" userId="985b5ffd-abc3-467f-b917-43be86d00426" providerId="ADAL" clId="{BC6FAD2F-566C-44E7-96F9-B2673A50981B}" dt="2023-03-30T03:18:14.806" v="15431" actId="20577"/>
          <ac:spMkLst>
            <pc:docMk/>
            <pc:sldMk cId="909840550" sldId="510"/>
            <ac:spMk id="63" creationId="{4BD34C3F-6C7D-CFF5-F99A-9D58D10B9698}"/>
          </ac:spMkLst>
        </pc:spChg>
        <pc:spChg chg="add del mod replST">
          <ac:chgData name="Ajay Kumar" userId="985b5ffd-abc3-467f-b917-43be86d00426" providerId="ADAL" clId="{BC6FAD2F-566C-44E7-96F9-B2673A50981B}" dt="2023-03-30T03:18:33.157" v="15763"/>
          <ac:spMkLst>
            <pc:docMk/>
            <pc:sldMk cId="909840550" sldId="510"/>
            <ac:spMk id="64" creationId="{3D0DF6C1-CB5D-2649-0946-33D0CE33BF0F}"/>
          </ac:spMkLst>
        </pc:spChg>
        <pc:spChg chg="add del mod replST">
          <ac:chgData name="Ajay Kumar" userId="985b5ffd-abc3-467f-b917-43be86d00426" providerId="ADAL" clId="{BC6FAD2F-566C-44E7-96F9-B2673A50981B}" dt="2023-03-30T03:18:42.365" v="16027"/>
          <ac:spMkLst>
            <pc:docMk/>
            <pc:sldMk cId="909840550" sldId="510"/>
            <ac:spMk id="65" creationId="{2EF8226D-6178-0957-F81A-DF8569AC7CAE}"/>
          </ac:spMkLst>
        </pc:spChg>
        <pc:spChg chg="add del mod replST">
          <ac:chgData name="Ajay Kumar" userId="985b5ffd-abc3-467f-b917-43be86d00426" providerId="ADAL" clId="{BC6FAD2F-566C-44E7-96F9-B2673A50981B}" dt="2023-03-30T03:18:51.459" v="16291"/>
          <ac:spMkLst>
            <pc:docMk/>
            <pc:sldMk cId="909840550" sldId="510"/>
            <ac:spMk id="66" creationId="{196A544C-9D79-F46A-9EF1-FAAADF6E00A1}"/>
          </ac:spMkLst>
        </pc:spChg>
        <pc:spChg chg="add del mod replST">
          <ac:chgData name="Ajay Kumar" userId="985b5ffd-abc3-467f-b917-43be86d00426" providerId="ADAL" clId="{BC6FAD2F-566C-44E7-96F9-B2673A50981B}" dt="2023-03-30T03:19:00.571" v="16555"/>
          <ac:spMkLst>
            <pc:docMk/>
            <pc:sldMk cId="909840550" sldId="510"/>
            <ac:spMk id="67" creationId="{804C4E42-8371-D9D0-BDA0-A5DDB5D32DBF}"/>
          </ac:spMkLst>
        </pc:spChg>
        <pc:spChg chg="add del mod replST">
          <ac:chgData name="Ajay Kumar" userId="985b5ffd-abc3-467f-b917-43be86d00426" providerId="ADAL" clId="{BC6FAD2F-566C-44E7-96F9-B2673A50981B}" dt="2023-03-30T03:19:10.702" v="16818"/>
          <ac:spMkLst>
            <pc:docMk/>
            <pc:sldMk cId="909840550" sldId="510"/>
            <ac:spMk id="68" creationId="{16AC6399-4EE6-F35E-D785-C92060219709}"/>
          </ac:spMkLst>
        </pc:spChg>
        <pc:spChg chg="add del mod replST">
          <ac:chgData name="Ajay Kumar" userId="985b5ffd-abc3-467f-b917-43be86d00426" providerId="ADAL" clId="{BC6FAD2F-566C-44E7-96F9-B2673A50981B}" dt="2023-03-30T03:19:30.547" v="17082"/>
          <ac:spMkLst>
            <pc:docMk/>
            <pc:sldMk cId="909840550" sldId="510"/>
            <ac:spMk id="69" creationId="{CBEEEF34-2137-C7D5-C769-4EEFB124EDC1}"/>
          </ac:spMkLst>
        </pc:spChg>
        <pc:spChg chg="add del mod replST">
          <ac:chgData name="Ajay Kumar" userId="985b5ffd-abc3-467f-b917-43be86d00426" providerId="ADAL" clId="{BC6FAD2F-566C-44E7-96F9-B2673A50981B}" dt="2023-03-30T03:19:41.481" v="17347"/>
          <ac:spMkLst>
            <pc:docMk/>
            <pc:sldMk cId="909840550" sldId="510"/>
            <ac:spMk id="70" creationId="{7DA7EC20-3653-3394-6C89-6170A957969F}"/>
          </ac:spMkLst>
        </pc:spChg>
        <pc:spChg chg="add del mod replST">
          <ac:chgData name="Ajay Kumar" userId="985b5ffd-abc3-467f-b917-43be86d00426" providerId="ADAL" clId="{BC6FAD2F-566C-44E7-96F9-B2673A50981B}" dt="2023-03-30T03:19:50.809" v="17610"/>
          <ac:spMkLst>
            <pc:docMk/>
            <pc:sldMk cId="909840550" sldId="510"/>
            <ac:spMk id="71" creationId="{D68B8400-45CE-1A1B-0DCF-66D647F0C006}"/>
          </ac:spMkLst>
        </pc:spChg>
        <pc:spChg chg="add del mod replST">
          <ac:chgData name="Ajay Kumar" userId="985b5ffd-abc3-467f-b917-43be86d00426" providerId="ADAL" clId="{BC6FAD2F-566C-44E7-96F9-B2673A50981B}" dt="2023-03-30T03:20:31.336" v="17873"/>
          <ac:spMkLst>
            <pc:docMk/>
            <pc:sldMk cId="909840550" sldId="510"/>
            <ac:spMk id="72" creationId="{7A9F4D7C-50D2-1FA5-67F0-A46DADD25FE6}"/>
          </ac:spMkLst>
        </pc:spChg>
        <pc:spChg chg="add del mod replST">
          <ac:chgData name="Ajay Kumar" userId="985b5ffd-abc3-467f-b917-43be86d00426" providerId="ADAL" clId="{BC6FAD2F-566C-44E7-96F9-B2673A50981B}" dt="2023-03-30T03:20:40.620" v="18136"/>
          <ac:spMkLst>
            <pc:docMk/>
            <pc:sldMk cId="909840550" sldId="510"/>
            <ac:spMk id="73" creationId="{1ED11F8D-B68A-9820-5269-06B1DCE88181}"/>
          </ac:spMkLst>
        </pc:spChg>
        <pc:spChg chg="add del mod replST">
          <ac:chgData name="Ajay Kumar" userId="985b5ffd-abc3-467f-b917-43be86d00426" providerId="ADAL" clId="{BC6FAD2F-566C-44E7-96F9-B2673A50981B}" dt="2023-03-30T03:20:50.070" v="18399"/>
          <ac:spMkLst>
            <pc:docMk/>
            <pc:sldMk cId="909840550" sldId="510"/>
            <ac:spMk id="74" creationId="{39B6814F-5A60-B3DC-51E8-F9A3C6B736E7}"/>
          </ac:spMkLst>
        </pc:spChg>
        <pc:spChg chg="add del mod replST">
          <ac:chgData name="Ajay Kumar" userId="985b5ffd-abc3-467f-b917-43be86d00426" providerId="ADAL" clId="{BC6FAD2F-566C-44E7-96F9-B2673A50981B}" dt="2023-03-30T03:20:59.211" v="18662"/>
          <ac:spMkLst>
            <pc:docMk/>
            <pc:sldMk cId="909840550" sldId="510"/>
            <ac:spMk id="75" creationId="{F2232275-1A71-BD34-759D-E8966C87A243}"/>
          </ac:spMkLst>
        </pc:spChg>
        <pc:spChg chg="add del mod replST">
          <ac:chgData name="Ajay Kumar" userId="985b5ffd-abc3-467f-b917-43be86d00426" providerId="ADAL" clId="{BC6FAD2F-566C-44E7-96F9-B2673A50981B}" dt="2023-03-30T03:21:09.853" v="18925"/>
          <ac:spMkLst>
            <pc:docMk/>
            <pc:sldMk cId="909840550" sldId="510"/>
            <ac:spMk id="76" creationId="{8F23DCDE-2537-0B63-4E0F-E5FBC2B2326A}"/>
          </ac:spMkLst>
        </pc:spChg>
        <pc:spChg chg="add del mod replST">
          <ac:chgData name="Ajay Kumar" userId="985b5ffd-abc3-467f-b917-43be86d00426" providerId="ADAL" clId="{BC6FAD2F-566C-44E7-96F9-B2673A50981B}" dt="2023-03-30T03:21:20.163" v="19180" actId="478"/>
          <ac:spMkLst>
            <pc:docMk/>
            <pc:sldMk cId="909840550" sldId="510"/>
            <ac:spMk id="77" creationId="{7A80946B-2014-1836-10EF-9DF440DD0938}"/>
          </ac:spMkLst>
        </pc:spChg>
        <pc:spChg chg="del mod replST">
          <ac:chgData name="Ajay Kumar" userId="985b5ffd-abc3-467f-b917-43be86d00426" providerId="ADAL" clId="{BC6FAD2F-566C-44E7-96F9-B2673A50981B}" dt="2023-03-30T03:21:31.369" v="19386"/>
          <ac:spMkLst>
            <pc:docMk/>
            <pc:sldMk cId="909840550" sldId="510"/>
            <ac:spMk id="78" creationId="{8572B298-45FC-1317-E327-5A68C0CB0571}"/>
          </ac:spMkLst>
        </pc:spChg>
        <pc:spChg chg="add del mod replST">
          <ac:chgData name="Ajay Kumar" userId="985b5ffd-abc3-467f-b917-43be86d00426" providerId="ADAL" clId="{BC6FAD2F-566C-44E7-96F9-B2673A50981B}" dt="2023-03-30T03:21:40.548" v="19651"/>
          <ac:spMkLst>
            <pc:docMk/>
            <pc:sldMk cId="909840550" sldId="510"/>
            <ac:spMk id="79" creationId="{64738CB7-BDF1-286A-A351-599224798718}"/>
          </ac:spMkLst>
        </pc:spChg>
        <pc:spChg chg="add del mod replST">
          <ac:chgData name="Ajay Kumar" userId="985b5ffd-abc3-467f-b917-43be86d00426" providerId="ADAL" clId="{BC6FAD2F-566C-44E7-96F9-B2673A50981B}" dt="2023-03-30T03:21:50.987" v="19915"/>
          <ac:spMkLst>
            <pc:docMk/>
            <pc:sldMk cId="909840550" sldId="510"/>
            <ac:spMk id="80" creationId="{C0B5DA2A-1F6C-739B-A6EB-D4209C59CA83}"/>
          </ac:spMkLst>
        </pc:spChg>
        <pc:spChg chg="add del mod replST">
          <ac:chgData name="Ajay Kumar" userId="985b5ffd-abc3-467f-b917-43be86d00426" providerId="ADAL" clId="{BC6FAD2F-566C-44E7-96F9-B2673A50981B}" dt="2023-03-30T03:22:17.255" v="20180"/>
          <ac:spMkLst>
            <pc:docMk/>
            <pc:sldMk cId="909840550" sldId="510"/>
            <ac:spMk id="81" creationId="{75905388-7CD9-7BED-BC45-38B33FB0C06E}"/>
          </ac:spMkLst>
        </pc:spChg>
        <pc:spChg chg="add del mod replST">
          <ac:chgData name="Ajay Kumar" userId="985b5ffd-abc3-467f-b917-43be86d00426" providerId="ADAL" clId="{BC6FAD2F-566C-44E7-96F9-B2673A50981B}" dt="2023-03-30T03:22:28.319" v="20445"/>
          <ac:spMkLst>
            <pc:docMk/>
            <pc:sldMk cId="909840550" sldId="510"/>
            <ac:spMk id="82" creationId="{D2A8FEC5-FE3E-49EB-A581-8CBDA33A8981}"/>
          </ac:spMkLst>
        </pc:spChg>
        <pc:spChg chg="add del mod replST">
          <ac:chgData name="Ajay Kumar" userId="985b5ffd-abc3-467f-b917-43be86d00426" providerId="ADAL" clId="{BC6FAD2F-566C-44E7-96F9-B2673A50981B}" dt="2023-03-30T03:22:39.471" v="20708"/>
          <ac:spMkLst>
            <pc:docMk/>
            <pc:sldMk cId="909840550" sldId="510"/>
            <ac:spMk id="83" creationId="{1DE272EF-DA43-3E4E-86AE-48E2E282F5BE}"/>
          </ac:spMkLst>
        </pc:spChg>
        <pc:spChg chg="add del mod replST">
          <ac:chgData name="Ajay Kumar" userId="985b5ffd-abc3-467f-b917-43be86d00426" providerId="ADAL" clId="{BC6FAD2F-566C-44E7-96F9-B2673A50981B}" dt="2023-03-30T03:22:50.504" v="20971"/>
          <ac:spMkLst>
            <pc:docMk/>
            <pc:sldMk cId="909840550" sldId="510"/>
            <ac:spMk id="84" creationId="{AE3553F9-176B-9696-F597-24D363FF30CD}"/>
          </ac:spMkLst>
        </pc:spChg>
        <pc:spChg chg="add del mod replST">
          <ac:chgData name="Ajay Kumar" userId="985b5ffd-abc3-467f-b917-43be86d00426" providerId="ADAL" clId="{BC6FAD2F-566C-44E7-96F9-B2673A50981B}" dt="2023-03-30T03:23:02.058" v="21235"/>
          <ac:spMkLst>
            <pc:docMk/>
            <pc:sldMk cId="909840550" sldId="510"/>
            <ac:spMk id="85" creationId="{ABCE74A1-CF7A-52AF-DEC6-2FA62D70256E}"/>
          </ac:spMkLst>
        </pc:spChg>
        <pc:spChg chg="add del mod replST">
          <ac:chgData name="Ajay Kumar" userId="985b5ffd-abc3-467f-b917-43be86d00426" providerId="ADAL" clId="{BC6FAD2F-566C-44E7-96F9-B2673A50981B}" dt="2023-03-30T03:23:11.686" v="21499"/>
          <ac:spMkLst>
            <pc:docMk/>
            <pc:sldMk cId="909840550" sldId="510"/>
            <ac:spMk id="86" creationId="{BE6289EC-F814-A147-6BB5-770F2A92B0DF}"/>
          </ac:spMkLst>
        </pc:spChg>
        <pc:spChg chg="add del mod replST">
          <ac:chgData name="Ajay Kumar" userId="985b5ffd-abc3-467f-b917-43be86d00426" providerId="ADAL" clId="{BC6FAD2F-566C-44E7-96F9-B2673A50981B}" dt="2023-03-30T03:23:36.099" v="21764"/>
          <ac:spMkLst>
            <pc:docMk/>
            <pc:sldMk cId="909840550" sldId="510"/>
            <ac:spMk id="87" creationId="{D3B75252-78D6-AB40-AE5B-DF748AC2BE9E}"/>
          </ac:spMkLst>
        </pc:spChg>
        <pc:spChg chg="add del mod replST">
          <ac:chgData name="Ajay Kumar" userId="985b5ffd-abc3-467f-b917-43be86d00426" providerId="ADAL" clId="{BC6FAD2F-566C-44E7-96F9-B2673A50981B}" dt="2023-03-30T03:23:45.521" v="22028"/>
          <ac:spMkLst>
            <pc:docMk/>
            <pc:sldMk cId="909840550" sldId="510"/>
            <ac:spMk id="88" creationId="{87CDA058-DFBD-6CB2-B1EB-CB4E9E9CBC56}"/>
          </ac:spMkLst>
        </pc:spChg>
        <pc:spChg chg="add del mod replST">
          <ac:chgData name="Ajay Kumar" userId="985b5ffd-abc3-467f-b917-43be86d00426" providerId="ADAL" clId="{BC6FAD2F-566C-44E7-96F9-B2673A50981B}" dt="2023-03-30T03:23:54.897" v="22291"/>
          <ac:spMkLst>
            <pc:docMk/>
            <pc:sldMk cId="909840550" sldId="510"/>
            <ac:spMk id="89" creationId="{B831F4A7-FF7F-9BB6-02F6-86CEA0173D5D}"/>
          </ac:spMkLst>
        </pc:spChg>
        <pc:spChg chg="add del mod replST">
          <ac:chgData name="Ajay Kumar" userId="985b5ffd-abc3-467f-b917-43be86d00426" providerId="ADAL" clId="{BC6FAD2F-566C-44E7-96F9-B2673A50981B}" dt="2023-03-30T03:24:04.941" v="22554"/>
          <ac:spMkLst>
            <pc:docMk/>
            <pc:sldMk cId="909840550" sldId="510"/>
            <ac:spMk id="90" creationId="{5B99970F-B907-0BFF-64DF-71202BB298D6}"/>
          </ac:spMkLst>
        </pc:spChg>
        <pc:spChg chg="add del mod replST">
          <ac:chgData name="Ajay Kumar" userId="985b5ffd-abc3-467f-b917-43be86d00426" providerId="ADAL" clId="{BC6FAD2F-566C-44E7-96F9-B2673A50981B}" dt="2023-03-30T03:24:15.835" v="22818"/>
          <ac:spMkLst>
            <pc:docMk/>
            <pc:sldMk cId="909840550" sldId="510"/>
            <ac:spMk id="91" creationId="{52FF9DF2-4E9E-70B3-4B31-8CE90C65F21C}"/>
          </ac:spMkLst>
        </pc:spChg>
        <pc:spChg chg="add del mod replST">
          <ac:chgData name="Ajay Kumar" userId="985b5ffd-abc3-467f-b917-43be86d00426" providerId="ADAL" clId="{BC6FAD2F-566C-44E7-96F9-B2673A50981B}" dt="2023-03-30T03:24:25.248" v="23082"/>
          <ac:spMkLst>
            <pc:docMk/>
            <pc:sldMk cId="909840550" sldId="510"/>
            <ac:spMk id="92" creationId="{D5C7CABB-4D8D-76DE-3AB1-2D8399B1F1D6}"/>
          </ac:spMkLst>
        </pc:spChg>
        <pc:spChg chg="add del mod replST">
          <ac:chgData name="Ajay Kumar" userId="985b5ffd-abc3-467f-b917-43be86d00426" providerId="ADAL" clId="{BC6FAD2F-566C-44E7-96F9-B2673A50981B}" dt="2023-03-30T03:24:45.946" v="23345"/>
          <ac:spMkLst>
            <pc:docMk/>
            <pc:sldMk cId="909840550" sldId="510"/>
            <ac:spMk id="93" creationId="{2F93D973-BCAE-64E2-2C2E-1FCAB22BC1CD}"/>
          </ac:spMkLst>
        </pc:spChg>
        <pc:spChg chg="add del mod replST">
          <ac:chgData name="Ajay Kumar" userId="985b5ffd-abc3-467f-b917-43be86d00426" providerId="ADAL" clId="{BC6FAD2F-566C-44E7-96F9-B2673A50981B}" dt="2023-03-30T03:25:08.023" v="23610"/>
          <ac:spMkLst>
            <pc:docMk/>
            <pc:sldMk cId="909840550" sldId="510"/>
            <ac:spMk id="94" creationId="{C765EA48-E14F-F787-F08C-52649EAD1B29}"/>
          </ac:spMkLst>
        </pc:spChg>
        <pc:spChg chg="add del mod replST">
          <ac:chgData name="Ajay Kumar" userId="985b5ffd-abc3-467f-b917-43be86d00426" providerId="ADAL" clId="{BC6FAD2F-566C-44E7-96F9-B2673A50981B}" dt="2023-03-30T03:25:17.744" v="23874"/>
          <ac:spMkLst>
            <pc:docMk/>
            <pc:sldMk cId="909840550" sldId="510"/>
            <ac:spMk id="95" creationId="{9127D5D9-E755-6A08-9DC5-EADD6C0EB29E}"/>
          </ac:spMkLst>
        </pc:spChg>
        <pc:spChg chg="add del mod replST">
          <ac:chgData name="Ajay Kumar" userId="985b5ffd-abc3-467f-b917-43be86d00426" providerId="ADAL" clId="{BC6FAD2F-566C-44E7-96F9-B2673A50981B}" dt="2023-03-30T03:25:26.902" v="24137"/>
          <ac:spMkLst>
            <pc:docMk/>
            <pc:sldMk cId="909840550" sldId="510"/>
            <ac:spMk id="96" creationId="{40FA3D64-23C1-1B69-CF61-912EA9FABF68}"/>
          </ac:spMkLst>
        </pc:spChg>
        <pc:spChg chg="add del mod replST">
          <ac:chgData name="Ajay Kumar" userId="985b5ffd-abc3-467f-b917-43be86d00426" providerId="ADAL" clId="{BC6FAD2F-566C-44E7-96F9-B2673A50981B}" dt="2023-03-30T03:25:37.947" v="24400"/>
          <ac:spMkLst>
            <pc:docMk/>
            <pc:sldMk cId="909840550" sldId="510"/>
            <ac:spMk id="97" creationId="{CF1134B4-CCD4-0899-1F22-DE76FEF86F6C}"/>
          </ac:spMkLst>
        </pc:spChg>
        <pc:spChg chg="add del mod replST">
          <ac:chgData name="Ajay Kumar" userId="985b5ffd-abc3-467f-b917-43be86d00426" providerId="ADAL" clId="{BC6FAD2F-566C-44E7-96F9-B2673A50981B}" dt="2023-03-30T03:25:47.747" v="24664"/>
          <ac:spMkLst>
            <pc:docMk/>
            <pc:sldMk cId="909840550" sldId="510"/>
            <ac:spMk id="98" creationId="{A3023D8C-5654-4961-0B5C-16EC5AF3DE4D}"/>
          </ac:spMkLst>
        </pc:spChg>
        <pc:spChg chg="add del mod replST">
          <ac:chgData name="Ajay Kumar" userId="985b5ffd-abc3-467f-b917-43be86d00426" providerId="ADAL" clId="{BC6FAD2F-566C-44E7-96F9-B2673A50981B}" dt="2023-03-30T03:25:58.290" v="24928"/>
          <ac:spMkLst>
            <pc:docMk/>
            <pc:sldMk cId="909840550" sldId="510"/>
            <ac:spMk id="99" creationId="{BA06C0E2-393B-6A41-CBC7-733B3558F826}"/>
          </ac:spMkLst>
        </pc:spChg>
        <pc:spChg chg="add del mod replST">
          <ac:chgData name="Ajay Kumar" userId="985b5ffd-abc3-467f-b917-43be86d00426" providerId="ADAL" clId="{BC6FAD2F-566C-44E7-96F9-B2673A50981B}" dt="2023-03-30T03:26:07.688" v="25193"/>
          <ac:spMkLst>
            <pc:docMk/>
            <pc:sldMk cId="909840550" sldId="510"/>
            <ac:spMk id="100" creationId="{D279819A-B329-4E49-6B6E-BA026506CAB9}"/>
          </ac:spMkLst>
        </pc:spChg>
        <pc:spChg chg="add del mod replST">
          <ac:chgData name="Ajay Kumar" userId="985b5ffd-abc3-467f-b917-43be86d00426" providerId="ADAL" clId="{BC6FAD2F-566C-44E7-96F9-B2673A50981B}" dt="2023-03-30T03:26:17.829" v="25458"/>
          <ac:spMkLst>
            <pc:docMk/>
            <pc:sldMk cId="909840550" sldId="510"/>
            <ac:spMk id="101" creationId="{7892C686-02A2-1A1D-1FC2-58D535F46C49}"/>
          </ac:spMkLst>
        </pc:spChg>
        <pc:spChg chg="add del mod replST">
          <ac:chgData name="Ajay Kumar" userId="985b5ffd-abc3-467f-b917-43be86d00426" providerId="ADAL" clId="{BC6FAD2F-566C-44E7-96F9-B2673A50981B}" dt="2023-03-30T03:26:41.173" v="25724"/>
          <ac:spMkLst>
            <pc:docMk/>
            <pc:sldMk cId="909840550" sldId="510"/>
            <ac:spMk id="102" creationId="{A7761BBB-97D8-0427-0BFA-D9CD48F15962}"/>
          </ac:spMkLst>
        </pc:spChg>
        <pc:spChg chg="add del mod replST">
          <ac:chgData name="Ajay Kumar" userId="985b5ffd-abc3-467f-b917-43be86d00426" providerId="ADAL" clId="{BC6FAD2F-566C-44E7-96F9-B2673A50981B}" dt="2023-03-30T03:26:54.440" v="25991"/>
          <ac:spMkLst>
            <pc:docMk/>
            <pc:sldMk cId="909840550" sldId="510"/>
            <ac:spMk id="103" creationId="{DBCF5603-CD0A-AFF2-9869-A47FD707CF8B}"/>
          </ac:spMkLst>
        </pc:spChg>
        <pc:spChg chg="add del mod replST">
          <ac:chgData name="Ajay Kumar" userId="985b5ffd-abc3-467f-b917-43be86d00426" providerId="ADAL" clId="{BC6FAD2F-566C-44E7-96F9-B2673A50981B}" dt="2023-03-30T03:27:05.419" v="26255"/>
          <ac:spMkLst>
            <pc:docMk/>
            <pc:sldMk cId="909840550" sldId="510"/>
            <ac:spMk id="104" creationId="{BEE59196-7AA0-8FD6-5762-E63EFAC36906}"/>
          </ac:spMkLst>
        </pc:spChg>
        <pc:spChg chg="add del mod replST">
          <ac:chgData name="Ajay Kumar" userId="985b5ffd-abc3-467f-b917-43be86d00426" providerId="ADAL" clId="{BC6FAD2F-566C-44E7-96F9-B2673A50981B}" dt="2023-03-30T03:31:44.372" v="26520"/>
          <ac:spMkLst>
            <pc:docMk/>
            <pc:sldMk cId="909840550" sldId="510"/>
            <ac:spMk id="105" creationId="{15583DFA-CEEA-A32F-2721-01EF09D23085}"/>
          </ac:spMkLst>
        </pc:spChg>
        <pc:spChg chg="add del mod replST">
          <ac:chgData name="Ajay Kumar" userId="985b5ffd-abc3-467f-b917-43be86d00426" providerId="ADAL" clId="{BC6FAD2F-566C-44E7-96F9-B2673A50981B}" dt="2023-03-31T13:59:08.717" v="26789"/>
          <ac:spMkLst>
            <pc:docMk/>
            <pc:sldMk cId="909840550" sldId="510"/>
            <ac:spMk id="106" creationId="{EBBF0D98-56AF-51F6-5F54-2239AB6F9253}"/>
          </ac:spMkLst>
        </pc:spChg>
      </pc:sldChg>
      <pc:sldChg chg="addSp delSp modSp mod">
        <pc:chgData name="Ajay Kumar" userId="985b5ffd-abc3-467f-b917-43be86d00426" providerId="ADAL" clId="{BC6FAD2F-566C-44E7-96F9-B2673A50981B}" dt="2023-04-04T13:47:52.871" v="31251" actId="948"/>
        <pc:sldMkLst>
          <pc:docMk/>
          <pc:sldMk cId="125711640" sldId="511"/>
        </pc:sldMkLst>
        <pc:spChg chg="add del mod replST">
          <ac:chgData name="Ajay Kumar" userId="985b5ffd-abc3-467f-b917-43be86d00426" providerId="ADAL" clId="{BC6FAD2F-566C-44E7-96F9-B2673A50981B}" dt="2023-03-31T13:59:18.125" v="27120"/>
          <ac:spMkLst>
            <pc:docMk/>
            <pc:sldMk cId="125711640" sldId="511"/>
            <ac:spMk id="5" creationId="{0844ED3F-BB56-6AD1-91E0-25F5CCDDFCDF}"/>
          </ac:spMkLst>
        </pc:spChg>
        <pc:spChg chg="add del mod replST">
          <ac:chgData name="Ajay Kumar" userId="985b5ffd-abc3-467f-b917-43be86d00426" providerId="ADAL" clId="{BC6FAD2F-566C-44E7-96F9-B2673A50981B}" dt="2023-03-30T01:35:30.802" v="399"/>
          <ac:spMkLst>
            <pc:docMk/>
            <pc:sldMk cId="125711640" sldId="511"/>
            <ac:spMk id="5" creationId="{86E1D5E4-5CB8-0D4A-9083-3A0D72E483E3}"/>
          </ac:spMkLst>
        </pc:spChg>
        <pc:spChg chg="add del mod replST">
          <ac:chgData name="Ajay Kumar" userId="985b5ffd-abc3-467f-b917-43be86d00426" providerId="ADAL" clId="{BC6FAD2F-566C-44E7-96F9-B2673A50981B}" dt="2023-03-31T14:06:31.702" v="27673"/>
          <ac:spMkLst>
            <pc:docMk/>
            <pc:sldMk cId="125711640" sldId="511"/>
            <ac:spMk id="5" creationId="{E0591180-736F-EE7D-4FB1-15B26F8BFCE5}"/>
          </ac:spMkLst>
        </pc:spChg>
        <pc:spChg chg="add del mod replST">
          <ac:chgData name="Ajay Kumar" userId="985b5ffd-abc3-467f-b917-43be86d00426" providerId="ADAL" clId="{BC6FAD2F-566C-44E7-96F9-B2673A50981B}" dt="2023-03-31T14:06:22.359" v="27398"/>
          <ac:spMkLst>
            <pc:docMk/>
            <pc:sldMk cId="125711640" sldId="511"/>
            <ac:spMk id="6" creationId="{594E3126-92D6-F7E9-2CE3-3B017795B299}"/>
          </ac:spMkLst>
        </pc:spChg>
        <pc:spChg chg="del">
          <ac:chgData name="Ajay Kumar" userId="985b5ffd-abc3-467f-b917-43be86d00426" providerId="ADAL" clId="{BC6FAD2F-566C-44E7-96F9-B2673A50981B}" dt="2023-03-29T22:56:50.057" v="98"/>
          <ac:spMkLst>
            <pc:docMk/>
            <pc:sldMk cId="125711640" sldId="511"/>
            <ac:spMk id="6" creationId="{68472326-5946-C650-0451-A3D3598248F0}"/>
          </ac:spMkLst>
        </pc:spChg>
        <pc:spChg chg="add del mod replST">
          <ac:chgData name="Ajay Kumar" userId="985b5ffd-abc3-467f-b917-43be86d00426" providerId="ADAL" clId="{BC6FAD2F-566C-44E7-96F9-B2673A50981B}" dt="2023-03-30T01:35:40.080" v="691"/>
          <ac:spMkLst>
            <pc:docMk/>
            <pc:sldMk cId="125711640" sldId="511"/>
            <ac:spMk id="7" creationId="{535A3EE8-9737-DFAB-B5A7-D03221F50A0B}"/>
          </ac:spMkLst>
        </pc:spChg>
        <pc:spChg chg="add del mod replST">
          <ac:chgData name="Ajay Kumar" userId="985b5ffd-abc3-467f-b917-43be86d00426" providerId="ADAL" clId="{BC6FAD2F-566C-44E7-96F9-B2673A50981B}" dt="2023-03-31T14:06:40.802" v="27949"/>
          <ac:spMkLst>
            <pc:docMk/>
            <pc:sldMk cId="125711640" sldId="511"/>
            <ac:spMk id="7" creationId="{69F3DC35-B037-89D6-29D3-420FFAADF24A}"/>
          </ac:spMkLst>
        </pc:spChg>
        <pc:spChg chg="add del mod replST">
          <ac:chgData name="Ajay Kumar" userId="985b5ffd-abc3-467f-b917-43be86d00426" providerId="ADAL" clId="{BC6FAD2F-566C-44E7-96F9-B2673A50981B}" dt="2023-03-30T01:35:50.667" v="988"/>
          <ac:spMkLst>
            <pc:docMk/>
            <pc:sldMk cId="125711640" sldId="511"/>
            <ac:spMk id="8" creationId="{2B023EBA-7402-4B43-DDD8-FBC18B601E2F}"/>
          </ac:spMkLst>
        </pc:spChg>
        <pc:spChg chg="add del mod replST">
          <ac:chgData name="Ajay Kumar" userId="985b5ffd-abc3-467f-b917-43be86d00426" providerId="ADAL" clId="{BC6FAD2F-566C-44E7-96F9-B2673A50981B}" dt="2023-03-31T14:06:49.858" v="28213"/>
          <ac:spMkLst>
            <pc:docMk/>
            <pc:sldMk cId="125711640" sldId="511"/>
            <ac:spMk id="8" creationId="{A9A8F8F7-1FAA-87EF-2C51-B5B65A43F989}"/>
          </ac:spMkLst>
        </pc:spChg>
        <pc:spChg chg="add del mod replST">
          <ac:chgData name="Ajay Kumar" userId="985b5ffd-abc3-467f-b917-43be86d00426" providerId="ADAL" clId="{BC6FAD2F-566C-44E7-96F9-B2673A50981B}" dt="2023-03-30T01:35:59.824" v="1280"/>
          <ac:spMkLst>
            <pc:docMk/>
            <pc:sldMk cId="125711640" sldId="511"/>
            <ac:spMk id="9" creationId="{C2CC652E-67ED-D556-D176-C302D33EB858}"/>
          </ac:spMkLst>
        </pc:spChg>
        <pc:spChg chg="add del mod replST">
          <ac:chgData name="Ajay Kumar" userId="985b5ffd-abc3-467f-b917-43be86d00426" providerId="ADAL" clId="{BC6FAD2F-566C-44E7-96F9-B2673A50981B}" dt="2023-03-31T14:06:59.090" v="28497"/>
          <ac:spMkLst>
            <pc:docMk/>
            <pc:sldMk cId="125711640" sldId="511"/>
            <ac:spMk id="9" creationId="{D7754E1C-60D1-CC27-0487-447C2790248A}"/>
          </ac:spMkLst>
        </pc:spChg>
        <pc:spChg chg="add del mod replST">
          <ac:chgData name="Ajay Kumar" userId="985b5ffd-abc3-467f-b917-43be86d00426" providerId="ADAL" clId="{BC6FAD2F-566C-44E7-96F9-B2673A50981B}" dt="2023-03-31T14:07:08.458" v="28761"/>
          <ac:spMkLst>
            <pc:docMk/>
            <pc:sldMk cId="125711640" sldId="511"/>
            <ac:spMk id="11" creationId="{B751107D-B127-CE93-DD56-1E3FB875AA57}"/>
          </ac:spMkLst>
        </pc:spChg>
        <pc:spChg chg="add del mod replST">
          <ac:chgData name="Ajay Kumar" userId="985b5ffd-abc3-467f-b917-43be86d00426" providerId="ADAL" clId="{BC6FAD2F-566C-44E7-96F9-B2673A50981B}" dt="2023-03-30T01:50:58.004" v="1545"/>
          <ac:spMkLst>
            <pc:docMk/>
            <pc:sldMk cId="125711640" sldId="511"/>
            <ac:spMk id="11" creationId="{CF3E39BB-D43E-F5D5-C05F-817A27A5B832}"/>
          </ac:spMkLst>
        </pc:spChg>
        <pc:spChg chg="add del mod replST">
          <ac:chgData name="Ajay Kumar" userId="985b5ffd-abc3-467f-b917-43be86d00426" providerId="ADAL" clId="{BC6FAD2F-566C-44E7-96F9-B2673A50981B}" dt="2023-03-30T02:48:55.978" v="1810"/>
          <ac:spMkLst>
            <pc:docMk/>
            <pc:sldMk cId="125711640" sldId="511"/>
            <ac:spMk id="12" creationId="{152E5AC6-5487-392F-80BA-C78C211440CB}"/>
          </ac:spMkLst>
        </pc:spChg>
        <pc:spChg chg="add del mod replST">
          <ac:chgData name="Ajay Kumar" userId="985b5ffd-abc3-467f-b917-43be86d00426" providerId="ADAL" clId="{BC6FAD2F-566C-44E7-96F9-B2673A50981B}" dt="2023-03-31T14:10:18.230" v="29040"/>
          <ac:spMkLst>
            <pc:docMk/>
            <pc:sldMk cId="125711640" sldId="511"/>
            <ac:spMk id="12" creationId="{93B4BC49-1E8E-0D5B-6D71-95807B0FBA73}"/>
          </ac:spMkLst>
        </pc:spChg>
        <pc:spChg chg="add del mod replST">
          <ac:chgData name="Ajay Kumar" userId="985b5ffd-abc3-467f-b917-43be86d00426" providerId="ADAL" clId="{BC6FAD2F-566C-44E7-96F9-B2673A50981B}" dt="2023-03-31T14:10:27.456" v="29323"/>
          <ac:spMkLst>
            <pc:docMk/>
            <pc:sldMk cId="125711640" sldId="511"/>
            <ac:spMk id="13" creationId="{80AA1C46-1FAE-19B7-DE94-B488257F2162}"/>
          </ac:spMkLst>
        </pc:spChg>
        <pc:spChg chg="add del mod replST">
          <ac:chgData name="Ajay Kumar" userId="985b5ffd-abc3-467f-b917-43be86d00426" providerId="ADAL" clId="{BC6FAD2F-566C-44E7-96F9-B2673A50981B}" dt="2023-03-30T02:49:05.059" v="2077"/>
          <ac:spMkLst>
            <pc:docMk/>
            <pc:sldMk cId="125711640" sldId="511"/>
            <ac:spMk id="13" creationId="{CA86AF01-A430-CB19-2180-6352ECE1BD13}"/>
          </ac:spMkLst>
        </pc:spChg>
        <pc:spChg chg="add del mod replST">
          <ac:chgData name="Ajay Kumar" userId="985b5ffd-abc3-467f-b917-43be86d00426" providerId="ADAL" clId="{BC6FAD2F-566C-44E7-96F9-B2673A50981B}" dt="2023-03-31T14:10:52.432" v="29624"/>
          <ac:spMkLst>
            <pc:docMk/>
            <pc:sldMk cId="125711640" sldId="511"/>
            <ac:spMk id="15" creationId="{4EF2910A-3EB0-1E14-ABC8-1F78AB3B799B}"/>
          </ac:spMkLst>
        </pc:spChg>
        <pc:spChg chg="add del mod replST">
          <ac:chgData name="Ajay Kumar" userId="985b5ffd-abc3-467f-b917-43be86d00426" providerId="ADAL" clId="{BC6FAD2F-566C-44E7-96F9-B2673A50981B}" dt="2023-03-30T02:49:14.102" v="2353"/>
          <ac:spMkLst>
            <pc:docMk/>
            <pc:sldMk cId="125711640" sldId="511"/>
            <ac:spMk id="15" creationId="{CAE0800F-C7D9-AB68-75A4-CF6863AC09AE}"/>
          </ac:spMkLst>
        </pc:spChg>
        <pc:spChg chg="add del mod replST">
          <ac:chgData name="Ajay Kumar" userId="985b5ffd-abc3-467f-b917-43be86d00426" providerId="ADAL" clId="{BC6FAD2F-566C-44E7-96F9-B2673A50981B}" dt="2023-03-31T14:11:02.292" v="29900"/>
          <ac:spMkLst>
            <pc:docMk/>
            <pc:sldMk cId="125711640" sldId="511"/>
            <ac:spMk id="16" creationId="{6F2A105D-2F85-D1E1-BE5D-2ACBC039DDDD}"/>
          </ac:spMkLst>
        </pc:spChg>
        <pc:spChg chg="add del mod replST">
          <ac:chgData name="Ajay Kumar" userId="985b5ffd-abc3-467f-b917-43be86d00426" providerId="ADAL" clId="{BC6FAD2F-566C-44E7-96F9-B2673A50981B}" dt="2023-03-30T03:04:58.247" v="3079"/>
          <ac:spMkLst>
            <pc:docMk/>
            <pc:sldMk cId="125711640" sldId="511"/>
            <ac:spMk id="16" creationId="{ED3D859D-3DC0-0CF5-F443-F247B84CB295}"/>
          </ac:spMkLst>
        </pc:spChg>
        <pc:spChg chg="add mod replST delST">
          <ac:chgData name="Ajay Kumar" userId="985b5ffd-abc3-467f-b917-43be86d00426" providerId="ADAL" clId="{BC6FAD2F-566C-44E7-96F9-B2673A50981B}" dt="2023-03-30T03:04:50.014" v="2912" actId="20577"/>
          <ac:spMkLst>
            <pc:docMk/>
            <pc:sldMk cId="125711640" sldId="511"/>
            <ac:spMk id="17" creationId="{E0413544-3E01-DC8C-3FCA-44D5A25712CB}"/>
          </ac:spMkLst>
        </pc:spChg>
        <pc:spChg chg="add del mod replST">
          <ac:chgData name="Ajay Kumar" userId="985b5ffd-abc3-467f-b917-43be86d00426" providerId="ADAL" clId="{BC6FAD2F-566C-44E7-96F9-B2673A50981B}" dt="2023-03-31T14:11:11.471" v="30167"/>
          <ac:spMkLst>
            <pc:docMk/>
            <pc:sldMk cId="125711640" sldId="511"/>
            <ac:spMk id="17" creationId="{F2666D94-3D74-8A3F-DB6F-C19CF6479525}"/>
          </ac:spMkLst>
        </pc:spChg>
        <pc:spChg chg="add del mod replST">
          <ac:chgData name="Ajay Kumar" userId="985b5ffd-abc3-467f-b917-43be86d00426" providerId="ADAL" clId="{BC6FAD2F-566C-44E7-96F9-B2673A50981B}" dt="2023-03-31T14:11:20.586" v="30431"/>
          <ac:spMkLst>
            <pc:docMk/>
            <pc:sldMk cId="125711640" sldId="511"/>
            <ac:spMk id="18" creationId="{3C481B42-0393-BB65-FE99-0C19FE3C3B60}"/>
          </ac:spMkLst>
        </pc:spChg>
        <pc:spChg chg="add del mod replST">
          <ac:chgData name="Ajay Kumar" userId="985b5ffd-abc3-467f-b917-43be86d00426" providerId="ADAL" clId="{BC6FAD2F-566C-44E7-96F9-B2673A50981B}" dt="2023-03-30T03:07:55.690" v="3343"/>
          <ac:spMkLst>
            <pc:docMk/>
            <pc:sldMk cId="125711640" sldId="511"/>
            <ac:spMk id="18" creationId="{44D47894-D254-BBA3-C834-06006F264C36}"/>
          </ac:spMkLst>
        </pc:spChg>
        <pc:spChg chg="add del mod replST">
          <ac:chgData name="Ajay Kumar" userId="985b5ffd-abc3-467f-b917-43be86d00426" providerId="ADAL" clId="{BC6FAD2F-566C-44E7-96F9-B2673A50981B}" dt="2023-03-30T03:08:17.503" v="3608"/>
          <ac:spMkLst>
            <pc:docMk/>
            <pc:sldMk cId="125711640" sldId="511"/>
            <ac:spMk id="19" creationId="{19BEBA62-0A44-4B60-2B17-ECF7B3EB31BE}"/>
          </ac:spMkLst>
        </pc:spChg>
        <pc:spChg chg="add del mod replST">
          <ac:chgData name="Ajay Kumar" userId="985b5ffd-abc3-467f-b917-43be86d00426" providerId="ADAL" clId="{BC6FAD2F-566C-44E7-96F9-B2673A50981B}" dt="2023-03-31T14:14:45.262" v="30697"/>
          <ac:spMkLst>
            <pc:docMk/>
            <pc:sldMk cId="125711640" sldId="511"/>
            <ac:spMk id="19" creationId="{D6EFDB65-E78D-87B6-D5BA-A6AB4A1A6EC0}"/>
          </ac:spMkLst>
        </pc:spChg>
        <pc:spChg chg="add del mod replST">
          <ac:chgData name="Ajay Kumar" userId="985b5ffd-abc3-467f-b917-43be86d00426" providerId="ADAL" clId="{BC6FAD2F-566C-44E7-96F9-B2673A50981B}" dt="2023-03-31T14:14:54.455" v="30962"/>
          <ac:spMkLst>
            <pc:docMk/>
            <pc:sldMk cId="125711640" sldId="511"/>
            <ac:spMk id="20" creationId="{6CEF887D-4FD5-6FE4-CFEE-5ECA0692C834}"/>
          </ac:spMkLst>
        </pc:spChg>
        <pc:spChg chg="add del mod replST">
          <ac:chgData name="Ajay Kumar" userId="985b5ffd-abc3-467f-b917-43be86d00426" providerId="ADAL" clId="{BC6FAD2F-566C-44E7-96F9-B2673A50981B}" dt="2023-03-30T03:08:26.937" v="3873"/>
          <ac:spMkLst>
            <pc:docMk/>
            <pc:sldMk cId="125711640" sldId="511"/>
            <ac:spMk id="20" creationId="{CF7D8FC9-57E6-4E17-F377-7351A4CD5EC7}"/>
          </ac:spMkLst>
        </pc:spChg>
        <pc:spChg chg="add del mod replST">
          <ac:chgData name="Ajay Kumar" userId="985b5ffd-abc3-467f-b917-43be86d00426" providerId="ADAL" clId="{BC6FAD2F-566C-44E7-96F9-B2673A50981B}" dt="2023-03-30T03:08:37.928" v="4139"/>
          <ac:spMkLst>
            <pc:docMk/>
            <pc:sldMk cId="125711640" sldId="511"/>
            <ac:spMk id="21" creationId="{11808A28-384E-E057-94EB-FB21AF91AE21}"/>
          </ac:spMkLst>
        </pc:spChg>
        <pc:spChg chg="add del mod replST">
          <ac:chgData name="Ajay Kumar" userId="985b5ffd-abc3-467f-b917-43be86d00426" providerId="ADAL" clId="{BC6FAD2F-566C-44E7-96F9-B2673A50981B}" dt="2023-04-04T13:47:52.854" v="31225"/>
          <ac:spMkLst>
            <pc:docMk/>
            <pc:sldMk cId="125711640" sldId="511"/>
            <ac:spMk id="21" creationId="{4963EEF7-871C-1164-F9CB-08FDAA6CF83F}"/>
          </ac:spMkLst>
        </pc:spChg>
        <pc:spChg chg="add mod replST">
          <ac:chgData name="Ajay Kumar" userId="985b5ffd-abc3-467f-b917-43be86d00426" providerId="ADAL" clId="{BC6FAD2F-566C-44E7-96F9-B2673A50981B}" dt="2023-04-04T13:47:52.871" v="31251" actId="948"/>
          <ac:spMkLst>
            <pc:docMk/>
            <pc:sldMk cId="125711640" sldId="511"/>
            <ac:spMk id="22" creationId="{6731FA63-569B-8A96-4AA3-68C5C7167A18}"/>
          </ac:spMkLst>
        </pc:spChg>
        <pc:spChg chg="add del mod replST">
          <ac:chgData name="Ajay Kumar" userId="985b5ffd-abc3-467f-b917-43be86d00426" providerId="ADAL" clId="{BC6FAD2F-566C-44E7-96F9-B2673A50981B}" dt="2023-03-30T03:08:48.228" v="4406"/>
          <ac:spMkLst>
            <pc:docMk/>
            <pc:sldMk cId="125711640" sldId="511"/>
            <ac:spMk id="22" creationId="{68E43FC4-A7CB-2ABF-EFE2-277FAB5186E0}"/>
          </ac:spMkLst>
        </pc:spChg>
        <pc:spChg chg="add del mod replST">
          <ac:chgData name="Ajay Kumar" userId="985b5ffd-abc3-467f-b917-43be86d00426" providerId="ADAL" clId="{BC6FAD2F-566C-44E7-96F9-B2673A50981B}" dt="2023-03-30T03:08:57.322" v="4670"/>
          <ac:spMkLst>
            <pc:docMk/>
            <pc:sldMk cId="125711640" sldId="511"/>
            <ac:spMk id="23" creationId="{9596C956-0696-986B-39BA-A93CBEBB19F1}"/>
          </ac:spMkLst>
        </pc:spChg>
        <pc:spChg chg="add del mod replST">
          <ac:chgData name="Ajay Kumar" userId="985b5ffd-abc3-467f-b917-43be86d00426" providerId="ADAL" clId="{BC6FAD2F-566C-44E7-96F9-B2673A50981B}" dt="2023-03-30T03:09:06.481" v="4937"/>
          <ac:spMkLst>
            <pc:docMk/>
            <pc:sldMk cId="125711640" sldId="511"/>
            <ac:spMk id="24" creationId="{0E275FCD-9D74-488E-CC3F-D066888699EF}"/>
          </ac:spMkLst>
        </pc:spChg>
        <pc:spChg chg="add del mod replST">
          <ac:chgData name="Ajay Kumar" userId="985b5ffd-abc3-467f-b917-43be86d00426" providerId="ADAL" clId="{BC6FAD2F-566C-44E7-96F9-B2673A50981B}" dt="2023-03-30T03:09:15.773" v="5203"/>
          <ac:spMkLst>
            <pc:docMk/>
            <pc:sldMk cId="125711640" sldId="511"/>
            <ac:spMk id="25" creationId="{97CE0170-BE69-DCC0-6467-37247F171DF9}"/>
          </ac:spMkLst>
        </pc:spChg>
        <pc:spChg chg="add del mod replST">
          <ac:chgData name="Ajay Kumar" userId="985b5ffd-abc3-467f-b917-43be86d00426" providerId="ADAL" clId="{BC6FAD2F-566C-44E7-96F9-B2673A50981B}" dt="2023-03-30T03:09:43.229" v="5478"/>
          <ac:spMkLst>
            <pc:docMk/>
            <pc:sldMk cId="125711640" sldId="511"/>
            <ac:spMk id="26" creationId="{72B8B501-177D-7C01-90B4-758B18BB900B}"/>
          </ac:spMkLst>
        </pc:spChg>
        <pc:spChg chg="add del mod replST">
          <ac:chgData name="Ajay Kumar" userId="985b5ffd-abc3-467f-b917-43be86d00426" providerId="ADAL" clId="{BC6FAD2F-566C-44E7-96F9-B2673A50981B}" dt="2023-03-30T03:09:54.117" v="5758"/>
          <ac:spMkLst>
            <pc:docMk/>
            <pc:sldMk cId="125711640" sldId="511"/>
            <ac:spMk id="27" creationId="{E0859D7F-EF09-7FEF-12F1-6C51FF6087EF}"/>
          </ac:spMkLst>
        </pc:spChg>
        <pc:spChg chg="add del mod replST">
          <ac:chgData name="Ajay Kumar" userId="985b5ffd-abc3-467f-b917-43be86d00426" providerId="ADAL" clId="{BC6FAD2F-566C-44E7-96F9-B2673A50981B}" dt="2023-03-30T03:10:03.184" v="6023"/>
          <ac:spMkLst>
            <pc:docMk/>
            <pc:sldMk cId="125711640" sldId="511"/>
            <ac:spMk id="28" creationId="{704B5B4A-A4C8-4E2A-07E8-42D9FD733A72}"/>
          </ac:spMkLst>
        </pc:spChg>
        <pc:spChg chg="add del mod replST">
          <ac:chgData name="Ajay Kumar" userId="985b5ffd-abc3-467f-b917-43be86d00426" providerId="ADAL" clId="{BC6FAD2F-566C-44E7-96F9-B2673A50981B}" dt="2023-03-30T03:10:14.770" v="6288"/>
          <ac:spMkLst>
            <pc:docMk/>
            <pc:sldMk cId="125711640" sldId="511"/>
            <ac:spMk id="29" creationId="{DF0A1381-CBCE-055F-C3E5-E771A7B2C43F}"/>
          </ac:spMkLst>
        </pc:spChg>
        <pc:spChg chg="add del mod replST">
          <ac:chgData name="Ajay Kumar" userId="985b5ffd-abc3-467f-b917-43be86d00426" providerId="ADAL" clId="{BC6FAD2F-566C-44E7-96F9-B2673A50981B}" dt="2023-03-30T03:10:36.715" v="7014"/>
          <ac:spMkLst>
            <pc:docMk/>
            <pc:sldMk cId="125711640" sldId="511"/>
            <ac:spMk id="30" creationId="{94A9E954-CE2C-6683-0B77-81706237C417}"/>
          </ac:spMkLst>
        </pc:spChg>
        <pc:spChg chg="add mod replST delST">
          <ac:chgData name="Ajay Kumar" userId="985b5ffd-abc3-467f-b917-43be86d00426" providerId="ADAL" clId="{BC6FAD2F-566C-44E7-96F9-B2673A50981B}" dt="2023-03-30T03:10:28.111" v="6847" actId="20577"/>
          <ac:spMkLst>
            <pc:docMk/>
            <pc:sldMk cId="125711640" sldId="511"/>
            <ac:spMk id="31" creationId="{E9B4E092-0C42-0737-04A6-7B769000BD92}"/>
          </ac:spMkLst>
        </pc:spChg>
        <pc:spChg chg="add del mod replST">
          <ac:chgData name="Ajay Kumar" userId="985b5ffd-abc3-467f-b917-43be86d00426" providerId="ADAL" clId="{BC6FAD2F-566C-44E7-96F9-B2673A50981B}" dt="2023-03-30T03:10:49.984" v="7279"/>
          <ac:spMkLst>
            <pc:docMk/>
            <pc:sldMk cId="125711640" sldId="511"/>
            <ac:spMk id="32" creationId="{7876E76E-82C7-0203-1C57-61B57DDA5397}"/>
          </ac:spMkLst>
        </pc:spChg>
        <pc:spChg chg="add del mod replST">
          <ac:chgData name="Ajay Kumar" userId="985b5ffd-abc3-467f-b917-43be86d00426" providerId="ADAL" clId="{BC6FAD2F-566C-44E7-96F9-B2673A50981B}" dt="2023-03-30T03:10:59.954" v="7543"/>
          <ac:spMkLst>
            <pc:docMk/>
            <pc:sldMk cId="125711640" sldId="511"/>
            <ac:spMk id="33" creationId="{83A15E88-8CAE-6546-79E9-239EF348BBB8}"/>
          </ac:spMkLst>
        </pc:spChg>
        <pc:spChg chg="add del mod replST">
          <ac:chgData name="Ajay Kumar" userId="985b5ffd-abc3-467f-b917-43be86d00426" providerId="ADAL" clId="{BC6FAD2F-566C-44E7-96F9-B2673A50981B}" dt="2023-03-30T03:11:35.017" v="7808"/>
          <ac:spMkLst>
            <pc:docMk/>
            <pc:sldMk cId="125711640" sldId="511"/>
            <ac:spMk id="34" creationId="{C39B3B9D-B707-EECF-3F9E-825C3A54CB92}"/>
          </ac:spMkLst>
        </pc:spChg>
        <pc:spChg chg="add del mod replST">
          <ac:chgData name="Ajay Kumar" userId="985b5ffd-abc3-467f-b917-43be86d00426" providerId="ADAL" clId="{BC6FAD2F-566C-44E7-96F9-B2673A50981B}" dt="2023-03-30T03:12:02.701" v="8073"/>
          <ac:spMkLst>
            <pc:docMk/>
            <pc:sldMk cId="125711640" sldId="511"/>
            <ac:spMk id="35" creationId="{9A43A158-9468-85C2-1A5D-1C5178111E78}"/>
          </ac:spMkLst>
        </pc:spChg>
        <pc:spChg chg="add del mod replST">
          <ac:chgData name="Ajay Kumar" userId="985b5ffd-abc3-467f-b917-43be86d00426" providerId="ADAL" clId="{BC6FAD2F-566C-44E7-96F9-B2673A50981B}" dt="2023-03-30T03:12:14.287" v="8339"/>
          <ac:spMkLst>
            <pc:docMk/>
            <pc:sldMk cId="125711640" sldId="511"/>
            <ac:spMk id="36" creationId="{D74058C1-E397-6427-BE44-9CA710B1ABCE}"/>
          </ac:spMkLst>
        </pc:spChg>
        <pc:spChg chg="add del mod replST">
          <ac:chgData name="Ajay Kumar" userId="985b5ffd-abc3-467f-b917-43be86d00426" providerId="ADAL" clId="{BC6FAD2F-566C-44E7-96F9-B2673A50981B}" dt="2023-03-30T03:12:49.021" v="8605"/>
          <ac:spMkLst>
            <pc:docMk/>
            <pc:sldMk cId="125711640" sldId="511"/>
            <ac:spMk id="37" creationId="{25CF1E22-8288-5468-9DAF-735E8D215591}"/>
          </ac:spMkLst>
        </pc:spChg>
        <pc:spChg chg="add del mod replST">
          <ac:chgData name="Ajay Kumar" userId="985b5ffd-abc3-467f-b917-43be86d00426" providerId="ADAL" clId="{BC6FAD2F-566C-44E7-96F9-B2673A50981B}" dt="2023-03-30T03:13:09.116" v="9332"/>
          <ac:spMkLst>
            <pc:docMk/>
            <pc:sldMk cId="125711640" sldId="511"/>
            <ac:spMk id="38" creationId="{8A190E4C-7414-3922-71B8-860A16523CC1}"/>
          </ac:spMkLst>
        </pc:spChg>
        <pc:spChg chg="add mod replST delST">
          <ac:chgData name="Ajay Kumar" userId="985b5ffd-abc3-467f-b917-43be86d00426" providerId="ADAL" clId="{BC6FAD2F-566C-44E7-96F9-B2673A50981B}" dt="2023-03-30T03:13:00.840" v="9164" actId="20577"/>
          <ac:spMkLst>
            <pc:docMk/>
            <pc:sldMk cId="125711640" sldId="511"/>
            <ac:spMk id="39" creationId="{56329336-D2EE-970D-E471-CA9E5A191C14}"/>
          </ac:spMkLst>
        </pc:spChg>
        <pc:spChg chg="add del mod replST">
          <ac:chgData name="Ajay Kumar" userId="985b5ffd-abc3-467f-b917-43be86d00426" providerId="ADAL" clId="{BC6FAD2F-566C-44E7-96F9-B2673A50981B}" dt="2023-03-30T03:13:30.386" v="9597"/>
          <ac:spMkLst>
            <pc:docMk/>
            <pc:sldMk cId="125711640" sldId="511"/>
            <ac:spMk id="40" creationId="{5490614A-353C-E535-6D05-D690BAA6A994}"/>
          </ac:spMkLst>
        </pc:spChg>
        <pc:spChg chg="add del mod replST">
          <ac:chgData name="Ajay Kumar" userId="985b5ffd-abc3-467f-b917-43be86d00426" providerId="ADAL" clId="{BC6FAD2F-566C-44E7-96F9-B2673A50981B}" dt="2023-03-30T03:13:52.519" v="9862"/>
          <ac:spMkLst>
            <pc:docMk/>
            <pc:sldMk cId="125711640" sldId="511"/>
            <ac:spMk id="41" creationId="{ED79AF09-993E-4AB3-525D-265EAC7B3B31}"/>
          </ac:spMkLst>
        </pc:spChg>
        <pc:spChg chg="add del mod replST">
          <ac:chgData name="Ajay Kumar" userId="985b5ffd-abc3-467f-b917-43be86d00426" providerId="ADAL" clId="{BC6FAD2F-566C-44E7-96F9-B2673A50981B}" dt="2023-03-30T03:14:02.839" v="10126"/>
          <ac:spMkLst>
            <pc:docMk/>
            <pc:sldMk cId="125711640" sldId="511"/>
            <ac:spMk id="42" creationId="{3E2CABD9-8F74-FA2B-AF34-B6FFCA194A3F}"/>
          </ac:spMkLst>
        </pc:spChg>
        <pc:spChg chg="add del mod replST">
          <ac:chgData name="Ajay Kumar" userId="985b5ffd-abc3-467f-b917-43be86d00426" providerId="ADAL" clId="{BC6FAD2F-566C-44E7-96F9-B2673A50981B}" dt="2023-03-30T03:14:11.931" v="10389"/>
          <ac:spMkLst>
            <pc:docMk/>
            <pc:sldMk cId="125711640" sldId="511"/>
            <ac:spMk id="43" creationId="{664BB8BD-AA32-BD97-B2DC-046020B9997A}"/>
          </ac:spMkLst>
        </pc:spChg>
        <pc:spChg chg="add del mod replST">
          <ac:chgData name="Ajay Kumar" userId="985b5ffd-abc3-467f-b917-43be86d00426" providerId="ADAL" clId="{BC6FAD2F-566C-44E7-96F9-B2673A50981B}" dt="2023-03-30T03:14:22.085" v="10653"/>
          <ac:spMkLst>
            <pc:docMk/>
            <pc:sldMk cId="125711640" sldId="511"/>
            <ac:spMk id="44" creationId="{614F0991-D7EB-E63E-4575-2AB7EA9D58A2}"/>
          </ac:spMkLst>
        </pc:spChg>
        <pc:spChg chg="add del mod replST">
          <ac:chgData name="Ajay Kumar" userId="985b5ffd-abc3-467f-b917-43be86d00426" providerId="ADAL" clId="{BC6FAD2F-566C-44E7-96F9-B2673A50981B}" dt="2023-03-30T03:14:31.148" v="10918"/>
          <ac:spMkLst>
            <pc:docMk/>
            <pc:sldMk cId="125711640" sldId="511"/>
            <ac:spMk id="45" creationId="{1475C11F-79C5-BF20-B0AB-2F6583DA9500}"/>
          </ac:spMkLst>
        </pc:spChg>
        <pc:spChg chg="add del mod replST">
          <ac:chgData name="Ajay Kumar" userId="985b5ffd-abc3-467f-b917-43be86d00426" providerId="ADAL" clId="{BC6FAD2F-566C-44E7-96F9-B2673A50981B}" dt="2023-03-30T03:14:54.546" v="11160" actId="478"/>
          <ac:spMkLst>
            <pc:docMk/>
            <pc:sldMk cId="125711640" sldId="511"/>
            <ac:spMk id="46" creationId="{D618B6BC-76B0-8074-7451-A8482392F090}"/>
          </ac:spMkLst>
        </pc:spChg>
        <pc:spChg chg="del mod replST">
          <ac:chgData name="Ajay Kumar" userId="985b5ffd-abc3-467f-b917-43be86d00426" providerId="ADAL" clId="{BC6FAD2F-566C-44E7-96F9-B2673A50981B}" dt="2023-03-30T03:15:03.644" v="11382"/>
          <ac:spMkLst>
            <pc:docMk/>
            <pc:sldMk cId="125711640" sldId="511"/>
            <ac:spMk id="47" creationId="{67593CEC-C8D9-66AD-EB4F-9DB7E6D08ED4}"/>
          </ac:spMkLst>
        </pc:spChg>
        <pc:spChg chg="add del mod replST">
          <ac:chgData name="Ajay Kumar" userId="985b5ffd-abc3-467f-b917-43be86d00426" providerId="ADAL" clId="{BC6FAD2F-566C-44E7-96F9-B2673A50981B}" dt="2023-03-30T03:15:13.452" v="11648"/>
          <ac:spMkLst>
            <pc:docMk/>
            <pc:sldMk cId="125711640" sldId="511"/>
            <ac:spMk id="48" creationId="{F4F68395-1176-8A44-884B-F5F714A0571C}"/>
          </ac:spMkLst>
        </pc:spChg>
        <pc:spChg chg="add del mod replST">
          <ac:chgData name="Ajay Kumar" userId="985b5ffd-abc3-467f-b917-43be86d00426" providerId="ADAL" clId="{BC6FAD2F-566C-44E7-96F9-B2673A50981B}" dt="2023-03-30T03:15:22.613" v="11914"/>
          <ac:spMkLst>
            <pc:docMk/>
            <pc:sldMk cId="125711640" sldId="511"/>
            <ac:spMk id="49" creationId="{9782960F-9683-F0F4-C9F0-A8160E3AC029}"/>
          </ac:spMkLst>
        </pc:spChg>
        <pc:spChg chg="add del mod replST">
          <ac:chgData name="Ajay Kumar" userId="985b5ffd-abc3-467f-b917-43be86d00426" providerId="ADAL" clId="{BC6FAD2F-566C-44E7-96F9-B2673A50981B}" dt="2023-03-30T03:15:33.310" v="12180"/>
          <ac:spMkLst>
            <pc:docMk/>
            <pc:sldMk cId="125711640" sldId="511"/>
            <ac:spMk id="50" creationId="{50F25254-30D6-C5BF-1852-EE2DCF5DA596}"/>
          </ac:spMkLst>
        </pc:spChg>
        <pc:spChg chg="add del mod replST">
          <ac:chgData name="Ajay Kumar" userId="985b5ffd-abc3-467f-b917-43be86d00426" providerId="ADAL" clId="{BC6FAD2F-566C-44E7-96F9-B2673A50981B}" dt="2023-03-30T03:16:13.101" v="12445"/>
          <ac:spMkLst>
            <pc:docMk/>
            <pc:sldMk cId="125711640" sldId="511"/>
            <ac:spMk id="51" creationId="{58C8BFD0-78BF-D07C-6ADB-D62D4106242F}"/>
          </ac:spMkLst>
        </pc:spChg>
        <pc:spChg chg="add del mod replST">
          <ac:chgData name="Ajay Kumar" userId="985b5ffd-abc3-467f-b917-43be86d00426" providerId="ADAL" clId="{BC6FAD2F-566C-44E7-96F9-B2673A50981B}" dt="2023-03-30T03:16:23.628" v="12710"/>
          <ac:spMkLst>
            <pc:docMk/>
            <pc:sldMk cId="125711640" sldId="511"/>
            <ac:spMk id="52" creationId="{7FA1A0AC-69A4-FAF1-A44D-A315AD3F0CCB}"/>
          </ac:spMkLst>
        </pc:spChg>
        <pc:spChg chg="add del mod replST">
          <ac:chgData name="Ajay Kumar" userId="985b5ffd-abc3-467f-b917-43be86d00426" providerId="ADAL" clId="{BC6FAD2F-566C-44E7-96F9-B2673A50981B}" dt="2023-03-30T03:16:34.689" v="12974"/>
          <ac:spMkLst>
            <pc:docMk/>
            <pc:sldMk cId="125711640" sldId="511"/>
            <ac:spMk id="53" creationId="{8E16E6B3-0E3B-4527-21BA-7346A14AF349}"/>
          </ac:spMkLst>
        </pc:spChg>
        <pc:spChg chg="add del mod replST">
          <ac:chgData name="Ajay Kumar" userId="985b5ffd-abc3-467f-b917-43be86d00426" providerId="ADAL" clId="{BC6FAD2F-566C-44E7-96F9-B2673A50981B}" dt="2023-03-30T03:16:44.068" v="13239"/>
          <ac:spMkLst>
            <pc:docMk/>
            <pc:sldMk cId="125711640" sldId="511"/>
            <ac:spMk id="54" creationId="{72714E1E-6F07-D55D-5AED-080E2F1037E7}"/>
          </ac:spMkLst>
        </pc:spChg>
        <pc:spChg chg="add del mod replST">
          <ac:chgData name="Ajay Kumar" userId="985b5ffd-abc3-467f-b917-43be86d00426" providerId="ADAL" clId="{BC6FAD2F-566C-44E7-96F9-B2673A50981B}" dt="2023-03-30T03:16:54.438" v="13503"/>
          <ac:spMkLst>
            <pc:docMk/>
            <pc:sldMk cId="125711640" sldId="511"/>
            <ac:spMk id="55" creationId="{A71E15A6-C606-F57D-EB85-CD9FF8610CF9}"/>
          </ac:spMkLst>
        </pc:spChg>
        <pc:spChg chg="add del mod replST">
          <ac:chgData name="Ajay Kumar" userId="985b5ffd-abc3-467f-b917-43be86d00426" providerId="ADAL" clId="{BC6FAD2F-566C-44E7-96F9-B2673A50981B}" dt="2023-03-30T03:17:03.511" v="13767"/>
          <ac:spMkLst>
            <pc:docMk/>
            <pc:sldMk cId="125711640" sldId="511"/>
            <ac:spMk id="56" creationId="{E8C2C4B1-8366-30E7-B7CD-D3B9A28FD4D6}"/>
          </ac:spMkLst>
        </pc:spChg>
        <pc:spChg chg="add del mod replST">
          <ac:chgData name="Ajay Kumar" userId="985b5ffd-abc3-467f-b917-43be86d00426" providerId="ADAL" clId="{BC6FAD2F-566C-44E7-96F9-B2673A50981B}" dt="2023-03-30T03:17:14.813" v="14033"/>
          <ac:spMkLst>
            <pc:docMk/>
            <pc:sldMk cId="125711640" sldId="511"/>
            <ac:spMk id="57" creationId="{C1CAEB80-2407-98D5-E228-D45811B365F9}"/>
          </ac:spMkLst>
        </pc:spChg>
        <pc:spChg chg="add del mod replST">
          <ac:chgData name="Ajay Kumar" userId="985b5ffd-abc3-467f-b917-43be86d00426" providerId="ADAL" clId="{BC6FAD2F-566C-44E7-96F9-B2673A50981B}" dt="2023-03-30T03:17:24.503" v="14299"/>
          <ac:spMkLst>
            <pc:docMk/>
            <pc:sldMk cId="125711640" sldId="511"/>
            <ac:spMk id="58" creationId="{66A3A950-530F-E597-01C2-12A625B399DA}"/>
          </ac:spMkLst>
        </pc:spChg>
        <pc:spChg chg="add del mod replST">
          <ac:chgData name="Ajay Kumar" userId="985b5ffd-abc3-467f-b917-43be86d00426" providerId="ADAL" clId="{BC6FAD2F-566C-44E7-96F9-B2673A50981B}" dt="2023-03-30T03:17:35.570" v="14564"/>
          <ac:spMkLst>
            <pc:docMk/>
            <pc:sldMk cId="125711640" sldId="511"/>
            <ac:spMk id="59" creationId="{BB2F14B3-07D6-4D17-6DC0-277681C3FFCB}"/>
          </ac:spMkLst>
        </pc:spChg>
        <pc:spChg chg="add del mod replST">
          <ac:chgData name="Ajay Kumar" userId="985b5ffd-abc3-467f-b917-43be86d00426" providerId="ADAL" clId="{BC6FAD2F-566C-44E7-96F9-B2673A50981B}" dt="2023-03-30T03:17:42.334" v="14829"/>
          <ac:spMkLst>
            <pc:docMk/>
            <pc:sldMk cId="125711640" sldId="511"/>
            <ac:spMk id="60" creationId="{49013E67-572C-5054-B07E-BAD38E77A5D1}"/>
          </ac:spMkLst>
        </pc:spChg>
        <pc:spChg chg="add del mod replST">
          <ac:chgData name="Ajay Kumar" userId="985b5ffd-abc3-467f-b917-43be86d00426" providerId="ADAL" clId="{BC6FAD2F-566C-44E7-96F9-B2673A50981B}" dt="2023-03-30T03:18:22.753" v="15555"/>
          <ac:spMkLst>
            <pc:docMk/>
            <pc:sldMk cId="125711640" sldId="511"/>
            <ac:spMk id="61" creationId="{95253FE9-9577-8C0E-2308-2467487763FC}"/>
          </ac:spMkLst>
        </pc:spChg>
        <pc:spChg chg="add mod replST delST">
          <ac:chgData name="Ajay Kumar" userId="985b5ffd-abc3-467f-b917-43be86d00426" providerId="ADAL" clId="{BC6FAD2F-566C-44E7-96F9-B2673A50981B}" dt="2023-03-30T03:18:14.797" v="15389" actId="20577"/>
          <ac:spMkLst>
            <pc:docMk/>
            <pc:sldMk cId="125711640" sldId="511"/>
            <ac:spMk id="62" creationId="{BE3DC2B6-FF5C-5812-94AA-F614BDCAB9D4}"/>
          </ac:spMkLst>
        </pc:spChg>
        <pc:spChg chg="add del mod replST">
          <ac:chgData name="Ajay Kumar" userId="985b5ffd-abc3-467f-b917-43be86d00426" providerId="ADAL" clId="{BC6FAD2F-566C-44E7-96F9-B2673A50981B}" dt="2023-03-30T03:18:33.191" v="15819"/>
          <ac:spMkLst>
            <pc:docMk/>
            <pc:sldMk cId="125711640" sldId="511"/>
            <ac:spMk id="63" creationId="{44F9DC92-509C-0F6C-E4D1-0CA661264A5A}"/>
          </ac:spMkLst>
        </pc:spChg>
        <pc:spChg chg="add del mod replST">
          <ac:chgData name="Ajay Kumar" userId="985b5ffd-abc3-467f-b917-43be86d00426" providerId="ADAL" clId="{BC6FAD2F-566C-44E7-96F9-B2673A50981B}" dt="2023-03-30T03:18:42.389" v="16083"/>
          <ac:spMkLst>
            <pc:docMk/>
            <pc:sldMk cId="125711640" sldId="511"/>
            <ac:spMk id="64" creationId="{E85A4F3E-5769-FC15-9116-692AB66DA180}"/>
          </ac:spMkLst>
        </pc:spChg>
        <pc:spChg chg="add del mod replST">
          <ac:chgData name="Ajay Kumar" userId="985b5ffd-abc3-467f-b917-43be86d00426" providerId="ADAL" clId="{BC6FAD2F-566C-44E7-96F9-B2673A50981B}" dt="2023-03-30T03:18:51.480" v="16347"/>
          <ac:spMkLst>
            <pc:docMk/>
            <pc:sldMk cId="125711640" sldId="511"/>
            <ac:spMk id="65" creationId="{8F618C20-1ACE-C859-AF70-A1571CBFB591}"/>
          </ac:spMkLst>
        </pc:spChg>
        <pc:spChg chg="add del mod replST">
          <ac:chgData name="Ajay Kumar" userId="985b5ffd-abc3-467f-b917-43be86d00426" providerId="ADAL" clId="{BC6FAD2F-566C-44E7-96F9-B2673A50981B}" dt="2023-03-30T03:19:00.593" v="16611"/>
          <ac:spMkLst>
            <pc:docMk/>
            <pc:sldMk cId="125711640" sldId="511"/>
            <ac:spMk id="66" creationId="{435C0816-4F3C-0C5C-CA72-0D766E2AA48F}"/>
          </ac:spMkLst>
        </pc:spChg>
        <pc:spChg chg="add del mod replST">
          <ac:chgData name="Ajay Kumar" userId="985b5ffd-abc3-467f-b917-43be86d00426" providerId="ADAL" clId="{BC6FAD2F-566C-44E7-96F9-B2673A50981B}" dt="2023-03-30T03:19:10.724" v="16874"/>
          <ac:spMkLst>
            <pc:docMk/>
            <pc:sldMk cId="125711640" sldId="511"/>
            <ac:spMk id="67" creationId="{1A25B987-2F80-2AEA-5C20-6849AF5538B0}"/>
          </ac:spMkLst>
        </pc:spChg>
        <pc:spChg chg="add del mod replST">
          <ac:chgData name="Ajay Kumar" userId="985b5ffd-abc3-467f-b917-43be86d00426" providerId="ADAL" clId="{BC6FAD2F-566C-44E7-96F9-B2673A50981B}" dt="2023-03-30T03:19:30.569" v="17138"/>
          <ac:spMkLst>
            <pc:docMk/>
            <pc:sldMk cId="125711640" sldId="511"/>
            <ac:spMk id="68" creationId="{BA3431D4-63F8-0097-A2D1-E8E3C73BE253}"/>
          </ac:spMkLst>
        </pc:spChg>
        <pc:spChg chg="add del mod replST">
          <ac:chgData name="Ajay Kumar" userId="985b5ffd-abc3-467f-b917-43be86d00426" providerId="ADAL" clId="{BC6FAD2F-566C-44E7-96F9-B2673A50981B}" dt="2023-03-30T03:19:41.503" v="17403"/>
          <ac:spMkLst>
            <pc:docMk/>
            <pc:sldMk cId="125711640" sldId="511"/>
            <ac:spMk id="69" creationId="{0D8BE18F-3473-C904-4E18-6A062902B60D}"/>
          </ac:spMkLst>
        </pc:spChg>
        <pc:spChg chg="add del mod replST">
          <ac:chgData name="Ajay Kumar" userId="985b5ffd-abc3-467f-b917-43be86d00426" providerId="ADAL" clId="{BC6FAD2F-566C-44E7-96F9-B2673A50981B}" dt="2023-03-30T03:19:50.830" v="17666"/>
          <ac:spMkLst>
            <pc:docMk/>
            <pc:sldMk cId="125711640" sldId="511"/>
            <ac:spMk id="70" creationId="{B848E826-4617-8673-CF4A-10DDD0D2C3B3}"/>
          </ac:spMkLst>
        </pc:spChg>
        <pc:spChg chg="add del mod replST">
          <ac:chgData name="Ajay Kumar" userId="985b5ffd-abc3-467f-b917-43be86d00426" providerId="ADAL" clId="{BC6FAD2F-566C-44E7-96F9-B2673A50981B}" dt="2023-03-30T03:20:31.356" v="17929"/>
          <ac:spMkLst>
            <pc:docMk/>
            <pc:sldMk cId="125711640" sldId="511"/>
            <ac:spMk id="71" creationId="{5FE49913-358E-FA2C-69D2-64C3D7ED07FC}"/>
          </ac:spMkLst>
        </pc:spChg>
        <pc:spChg chg="add del mod replST">
          <ac:chgData name="Ajay Kumar" userId="985b5ffd-abc3-467f-b917-43be86d00426" providerId="ADAL" clId="{BC6FAD2F-566C-44E7-96F9-B2673A50981B}" dt="2023-03-30T03:20:40.644" v="18192"/>
          <ac:spMkLst>
            <pc:docMk/>
            <pc:sldMk cId="125711640" sldId="511"/>
            <ac:spMk id="72" creationId="{2CA8A1D0-7F5E-45A7-FD5C-18F794A28612}"/>
          </ac:spMkLst>
        </pc:spChg>
        <pc:spChg chg="add del mod replST">
          <ac:chgData name="Ajay Kumar" userId="985b5ffd-abc3-467f-b917-43be86d00426" providerId="ADAL" clId="{BC6FAD2F-566C-44E7-96F9-B2673A50981B}" dt="2023-03-30T03:20:50.092" v="18455"/>
          <ac:spMkLst>
            <pc:docMk/>
            <pc:sldMk cId="125711640" sldId="511"/>
            <ac:spMk id="73" creationId="{F29F3CCA-5A3E-B594-62F9-FE0E542B617B}"/>
          </ac:spMkLst>
        </pc:spChg>
        <pc:spChg chg="add del mod replST">
          <ac:chgData name="Ajay Kumar" userId="985b5ffd-abc3-467f-b917-43be86d00426" providerId="ADAL" clId="{BC6FAD2F-566C-44E7-96F9-B2673A50981B}" dt="2023-03-30T03:20:59.231" v="18718"/>
          <ac:spMkLst>
            <pc:docMk/>
            <pc:sldMk cId="125711640" sldId="511"/>
            <ac:spMk id="74" creationId="{29A53584-BCDB-181A-739F-26DE5F3AB39B}"/>
          </ac:spMkLst>
        </pc:spChg>
        <pc:spChg chg="add del mod replST">
          <ac:chgData name="Ajay Kumar" userId="985b5ffd-abc3-467f-b917-43be86d00426" providerId="ADAL" clId="{BC6FAD2F-566C-44E7-96F9-B2673A50981B}" dt="2023-03-30T03:21:09.874" v="18981"/>
          <ac:spMkLst>
            <pc:docMk/>
            <pc:sldMk cId="125711640" sldId="511"/>
            <ac:spMk id="75" creationId="{8D331729-C1CC-555F-ED40-ED2AB6171CC1}"/>
          </ac:spMkLst>
        </pc:spChg>
        <pc:spChg chg="add del mod replST">
          <ac:chgData name="Ajay Kumar" userId="985b5ffd-abc3-467f-b917-43be86d00426" providerId="ADAL" clId="{BC6FAD2F-566C-44E7-96F9-B2673A50981B}" dt="2023-03-30T03:21:20.187" v="19222" actId="478"/>
          <ac:spMkLst>
            <pc:docMk/>
            <pc:sldMk cId="125711640" sldId="511"/>
            <ac:spMk id="76" creationId="{9CCE38CB-3B7A-0127-9C52-031FFCA12D42}"/>
          </ac:spMkLst>
        </pc:spChg>
        <pc:spChg chg="del mod replST">
          <ac:chgData name="Ajay Kumar" userId="985b5ffd-abc3-467f-b917-43be86d00426" providerId="ADAL" clId="{BC6FAD2F-566C-44E7-96F9-B2673A50981B}" dt="2023-03-30T03:21:31.390" v="19442"/>
          <ac:spMkLst>
            <pc:docMk/>
            <pc:sldMk cId="125711640" sldId="511"/>
            <ac:spMk id="77" creationId="{AFC308BE-6589-A37F-2CB1-2140B185F35A}"/>
          </ac:spMkLst>
        </pc:spChg>
        <pc:spChg chg="add del mod replST">
          <ac:chgData name="Ajay Kumar" userId="985b5ffd-abc3-467f-b917-43be86d00426" providerId="ADAL" clId="{BC6FAD2F-566C-44E7-96F9-B2673A50981B}" dt="2023-03-30T03:21:40.613" v="19707"/>
          <ac:spMkLst>
            <pc:docMk/>
            <pc:sldMk cId="125711640" sldId="511"/>
            <ac:spMk id="78" creationId="{A66BA65C-1C0D-2E6C-8B2F-1CDEEBA905C4}"/>
          </ac:spMkLst>
        </pc:spChg>
        <pc:spChg chg="add del mod replST">
          <ac:chgData name="Ajay Kumar" userId="985b5ffd-abc3-467f-b917-43be86d00426" providerId="ADAL" clId="{BC6FAD2F-566C-44E7-96F9-B2673A50981B}" dt="2023-03-30T03:21:51.008" v="19971"/>
          <ac:spMkLst>
            <pc:docMk/>
            <pc:sldMk cId="125711640" sldId="511"/>
            <ac:spMk id="79" creationId="{1FE4E17D-E075-7C56-FB5F-159ACE932F70}"/>
          </ac:spMkLst>
        </pc:spChg>
        <pc:spChg chg="add del mod replST">
          <ac:chgData name="Ajay Kumar" userId="985b5ffd-abc3-467f-b917-43be86d00426" providerId="ADAL" clId="{BC6FAD2F-566C-44E7-96F9-B2673A50981B}" dt="2023-03-30T03:22:17.278" v="20236"/>
          <ac:spMkLst>
            <pc:docMk/>
            <pc:sldMk cId="125711640" sldId="511"/>
            <ac:spMk id="80" creationId="{3BD4BFF6-A8E3-BF89-DA28-BF32E2D9196A}"/>
          </ac:spMkLst>
        </pc:spChg>
        <pc:spChg chg="add del mod replST">
          <ac:chgData name="Ajay Kumar" userId="985b5ffd-abc3-467f-b917-43be86d00426" providerId="ADAL" clId="{BC6FAD2F-566C-44E7-96F9-B2673A50981B}" dt="2023-03-30T03:22:28.341" v="20501"/>
          <ac:spMkLst>
            <pc:docMk/>
            <pc:sldMk cId="125711640" sldId="511"/>
            <ac:spMk id="81" creationId="{D4D3F4BC-58A5-8EA1-4E79-CEC840104184}"/>
          </ac:spMkLst>
        </pc:spChg>
        <pc:spChg chg="add del mod replST">
          <ac:chgData name="Ajay Kumar" userId="985b5ffd-abc3-467f-b917-43be86d00426" providerId="ADAL" clId="{BC6FAD2F-566C-44E7-96F9-B2673A50981B}" dt="2023-03-30T03:22:39.492" v="20764"/>
          <ac:spMkLst>
            <pc:docMk/>
            <pc:sldMk cId="125711640" sldId="511"/>
            <ac:spMk id="82" creationId="{E32EC55F-4BAF-F02F-1ABA-D8DBA7DE5B3C}"/>
          </ac:spMkLst>
        </pc:spChg>
        <pc:spChg chg="add del mod replST">
          <ac:chgData name="Ajay Kumar" userId="985b5ffd-abc3-467f-b917-43be86d00426" providerId="ADAL" clId="{BC6FAD2F-566C-44E7-96F9-B2673A50981B}" dt="2023-03-30T03:22:50.575" v="21027"/>
          <ac:spMkLst>
            <pc:docMk/>
            <pc:sldMk cId="125711640" sldId="511"/>
            <ac:spMk id="83" creationId="{B60ECEFE-D319-CE5F-6A33-620D4BD9AEA3}"/>
          </ac:spMkLst>
        </pc:spChg>
        <pc:spChg chg="add del mod replST">
          <ac:chgData name="Ajay Kumar" userId="985b5ffd-abc3-467f-b917-43be86d00426" providerId="ADAL" clId="{BC6FAD2F-566C-44E7-96F9-B2673A50981B}" dt="2023-03-30T03:23:02.109" v="21291"/>
          <ac:spMkLst>
            <pc:docMk/>
            <pc:sldMk cId="125711640" sldId="511"/>
            <ac:spMk id="84" creationId="{181505AC-5751-EF3D-5266-A54136833385}"/>
          </ac:spMkLst>
        </pc:spChg>
        <pc:spChg chg="add del mod replST">
          <ac:chgData name="Ajay Kumar" userId="985b5ffd-abc3-467f-b917-43be86d00426" providerId="ADAL" clId="{BC6FAD2F-566C-44E7-96F9-B2673A50981B}" dt="2023-03-30T03:23:11.707" v="21555"/>
          <ac:spMkLst>
            <pc:docMk/>
            <pc:sldMk cId="125711640" sldId="511"/>
            <ac:spMk id="85" creationId="{51524EAC-068F-8CC0-D7F6-929355A95088}"/>
          </ac:spMkLst>
        </pc:spChg>
        <pc:spChg chg="add del mod replST">
          <ac:chgData name="Ajay Kumar" userId="985b5ffd-abc3-467f-b917-43be86d00426" providerId="ADAL" clId="{BC6FAD2F-566C-44E7-96F9-B2673A50981B}" dt="2023-03-30T03:23:36.132" v="21820"/>
          <ac:spMkLst>
            <pc:docMk/>
            <pc:sldMk cId="125711640" sldId="511"/>
            <ac:spMk id="86" creationId="{EC91EE66-3958-B09F-1BB0-DC3A27A848AB}"/>
          </ac:spMkLst>
        </pc:spChg>
        <pc:spChg chg="add del mod replST">
          <ac:chgData name="Ajay Kumar" userId="985b5ffd-abc3-467f-b917-43be86d00426" providerId="ADAL" clId="{BC6FAD2F-566C-44E7-96F9-B2673A50981B}" dt="2023-03-30T03:23:45.542" v="22084"/>
          <ac:spMkLst>
            <pc:docMk/>
            <pc:sldMk cId="125711640" sldId="511"/>
            <ac:spMk id="87" creationId="{305A45A2-DC28-DDB0-8671-173821EB216F}"/>
          </ac:spMkLst>
        </pc:spChg>
        <pc:spChg chg="add del mod replST">
          <ac:chgData name="Ajay Kumar" userId="985b5ffd-abc3-467f-b917-43be86d00426" providerId="ADAL" clId="{BC6FAD2F-566C-44E7-96F9-B2673A50981B}" dt="2023-03-30T03:23:54.961" v="22347"/>
          <ac:spMkLst>
            <pc:docMk/>
            <pc:sldMk cId="125711640" sldId="511"/>
            <ac:spMk id="88" creationId="{BA451CC1-063E-429C-0E8A-8A1206A93F66}"/>
          </ac:spMkLst>
        </pc:spChg>
        <pc:spChg chg="add del mod replST">
          <ac:chgData name="Ajay Kumar" userId="985b5ffd-abc3-467f-b917-43be86d00426" providerId="ADAL" clId="{BC6FAD2F-566C-44E7-96F9-B2673A50981B}" dt="2023-03-30T03:24:04.963" v="22610"/>
          <ac:spMkLst>
            <pc:docMk/>
            <pc:sldMk cId="125711640" sldId="511"/>
            <ac:spMk id="89" creationId="{6C2070B9-BD01-10EF-885B-DF870A22AAF7}"/>
          </ac:spMkLst>
        </pc:spChg>
        <pc:spChg chg="add del mod replST">
          <ac:chgData name="Ajay Kumar" userId="985b5ffd-abc3-467f-b917-43be86d00426" providerId="ADAL" clId="{BC6FAD2F-566C-44E7-96F9-B2673A50981B}" dt="2023-03-30T03:24:15.859" v="22874"/>
          <ac:spMkLst>
            <pc:docMk/>
            <pc:sldMk cId="125711640" sldId="511"/>
            <ac:spMk id="90" creationId="{756A495D-B463-2AB7-EEC4-A1E751CBF654}"/>
          </ac:spMkLst>
        </pc:spChg>
        <pc:spChg chg="add del mod replST">
          <ac:chgData name="Ajay Kumar" userId="985b5ffd-abc3-467f-b917-43be86d00426" providerId="ADAL" clId="{BC6FAD2F-566C-44E7-96F9-B2673A50981B}" dt="2023-03-30T03:24:25.273" v="23138"/>
          <ac:spMkLst>
            <pc:docMk/>
            <pc:sldMk cId="125711640" sldId="511"/>
            <ac:spMk id="91" creationId="{47A41323-4022-0D50-6801-540944696CB7}"/>
          </ac:spMkLst>
        </pc:spChg>
        <pc:spChg chg="add del mod replST">
          <ac:chgData name="Ajay Kumar" userId="985b5ffd-abc3-467f-b917-43be86d00426" providerId="ADAL" clId="{BC6FAD2F-566C-44E7-96F9-B2673A50981B}" dt="2023-03-30T03:24:45.969" v="23401"/>
          <ac:spMkLst>
            <pc:docMk/>
            <pc:sldMk cId="125711640" sldId="511"/>
            <ac:spMk id="92" creationId="{1CFBED01-759B-DC20-78A1-BCFBB8C3CEEE}"/>
          </ac:spMkLst>
        </pc:spChg>
        <pc:spChg chg="add del mod replST">
          <ac:chgData name="Ajay Kumar" userId="985b5ffd-abc3-467f-b917-43be86d00426" providerId="ADAL" clId="{BC6FAD2F-566C-44E7-96F9-B2673A50981B}" dt="2023-03-30T03:25:08.045" v="23666"/>
          <ac:spMkLst>
            <pc:docMk/>
            <pc:sldMk cId="125711640" sldId="511"/>
            <ac:spMk id="93" creationId="{A6E22A8D-6F5A-F977-5582-D6BD80EADC6D}"/>
          </ac:spMkLst>
        </pc:spChg>
        <pc:spChg chg="add del mod replST">
          <ac:chgData name="Ajay Kumar" userId="985b5ffd-abc3-467f-b917-43be86d00426" providerId="ADAL" clId="{BC6FAD2F-566C-44E7-96F9-B2673A50981B}" dt="2023-03-30T03:25:17.765" v="23930"/>
          <ac:spMkLst>
            <pc:docMk/>
            <pc:sldMk cId="125711640" sldId="511"/>
            <ac:spMk id="94" creationId="{3844AB0B-A908-19F5-1150-14607894DDBC}"/>
          </ac:spMkLst>
        </pc:spChg>
        <pc:spChg chg="add del mod replST">
          <ac:chgData name="Ajay Kumar" userId="985b5ffd-abc3-467f-b917-43be86d00426" providerId="ADAL" clId="{BC6FAD2F-566C-44E7-96F9-B2673A50981B}" dt="2023-03-30T03:25:26.924" v="24193"/>
          <ac:spMkLst>
            <pc:docMk/>
            <pc:sldMk cId="125711640" sldId="511"/>
            <ac:spMk id="95" creationId="{57AC3893-DE74-02DD-0490-A4573D5F5DDD}"/>
          </ac:spMkLst>
        </pc:spChg>
        <pc:spChg chg="add del mod replST">
          <ac:chgData name="Ajay Kumar" userId="985b5ffd-abc3-467f-b917-43be86d00426" providerId="ADAL" clId="{BC6FAD2F-566C-44E7-96F9-B2673A50981B}" dt="2023-03-30T03:25:38.028" v="24456"/>
          <ac:spMkLst>
            <pc:docMk/>
            <pc:sldMk cId="125711640" sldId="511"/>
            <ac:spMk id="96" creationId="{AEB03438-F8AF-048F-F7A0-E37B2FBD4D2A}"/>
          </ac:spMkLst>
        </pc:spChg>
        <pc:spChg chg="add del mod replST">
          <ac:chgData name="Ajay Kumar" userId="985b5ffd-abc3-467f-b917-43be86d00426" providerId="ADAL" clId="{BC6FAD2F-566C-44E7-96F9-B2673A50981B}" dt="2023-03-30T03:25:47.770" v="24720"/>
          <ac:spMkLst>
            <pc:docMk/>
            <pc:sldMk cId="125711640" sldId="511"/>
            <ac:spMk id="97" creationId="{DB462141-8AC4-88D8-4BC9-01494AF68053}"/>
          </ac:spMkLst>
        </pc:spChg>
        <pc:spChg chg="add del mod replST">
          <ac:chgData name="Ajay Kumar" userId="985b5ffd-abc3-467f-b917-43be86d00426" providerId="ADAL" clId="{BC6FAD2F-566C-44E7-96F9-B2673A50981B}" dt="2023-03-30T03:25:58.311" v="24984"/>
          <ac:spMkLst>
            <pc:docMk/>
            <pc:sldMk cId="125711640" sldId="511"/>
            <ac:spMk id="98" creationId="{0FF9B7C4-1761-2100-5613-34FDA68CBBF5}"/>
          </ac:spMkLst>
        </pc:spChg>
        <pc:spChg chg="add del mod replST">
          <ac:chgData name="Ajay Kumar" userId="985b5ffd-abc3-467f-b917-43be86d00426" providerId="ADAL" clId="{BC6FAD2F-566C-44E7-96F9-B2673A50981B}" dt="2023-03-30T03:26:07.709" v="25249"/>
          <ac:spMkLst>
            <pc:docMk/>
            <pc:sldMk cId="125711640" sldId="511"/>
            <ac:spMk id="99" creationId="{22F6979A-2967-ED5E-C667-E8A914DD6F47}"/>
          </ac:spMkLst>
        </pc:spChg>
        <pc:spChg chg="add del mod replST">
          <ac:chgData name="Ajay Kumar" userId="985b5ffd-abc3-467f-b917-43be86d00426" providerId="ADAL" clId="{BC6FAD2F-566C-44E7-96F9-B2673A50981B}" dt="2023-03-30T03:26:17.852" v="25514"/>
          <ac:spMkLst>
            <pc:docMk/>
            <pc:sldMk cId="125711640" sldId="511"/>
            <ac:spMk id="100" creationId="{200677FA-F3CA-3895-E0DE-FF9FF8695AFA}"/>
          </ac:spMkLst>
        </pc:spChg>
        <pc:spChg chg="add del mod replST">
          <ac:chgData name="Ajay Kumar" userId="985b5ffd-abc3-467f-b917-43be86d00426" providerId="ADAL" clId="{BC6FAD2F-566C-44E7-96F9-B2673A50981B}" dt="2023-03-30T03:26:41.196" v="25780"/>
          <ac:spMkLst>
            <pc:docMk/>
            <pc:sldMk cId="125711640" sldId="511"/>
            <ac:spMk id="101" creationId="{4FFBAB2B-D9D8-A234-2867-557AB996D78F}"/>
          </ac:spMkLst>
        </pc:spChg>
        <pc:spChg chg="add del mod replST">
          <ac:chgData name="Ajay Kumar" userId="985b5ffd-abc3-467f-b917-43be86d00426" providerId="ADAL" clId="{BC6FAD2F-566C-44E7-96F9-B2673A50981B}" dt="2023-03-30T03:26:54.464" v="26047"/>
          <ac:spMkLst>
            <pc:docMk/>
            <pc:sldMk cId="125711640" sldId="511"/>
            <ac:spMk id="102" creationId="{FE6B08E5-420C-EB17-F77D-FB4DAB859B1A}"/>
          </ac:spMkLst>
        </pc:spChg>
        <pc:spChg chg="add del mod replST">
          <ac:chgData name="Ajay Kumar" userId="985b5ffd-abc3-467f-b917-43be86d00426" providerId="ADAL" clId="{BC6FAD2F-566C-44E7-96F9-B2673A50981B}" dt="2023-03-30T03:27:05.439" v="26311"/>
          <ac:spMkLst>
            <pc:docMk/>
            <pc:sldMk cId="125711640" sldId="511"/>
            <ac:spMk id="103" creationId="{4E1D573E-8A19-A3EB-667B-168CAB3126D0}"/>
          </ac:spMkLst>
        </pc:spChg>
        <pc:spChg chg="add del mod replST">
          <ac:chgData name="Ajay Kumar" userId="985b5ffd-abc3-467f-b917-43be86d00426" providerId="ADAL" clId="{BC6FAD2F-566C-44E7-96F9-B2673A50981B}" dt="2023-03-30T03:31:44.395" v="26576"/>
          <ac:spMkLst>
            <pc:docMk/>
            <pc:sldMk cId="125711640" sldId="511"/>
            <ac:spMk id="104" creationId="{F2A1FA71-75C3-7E8F-F8FC-FB0F1489C620}"/>
          </ac:spMkLst>
        </pc:spChg>
        <pc:spChg chg="add del mod replST">
          <ac:chgData name="Ajay Kumar" userId="985b5ffd-abc3-467f-b917-43be86d00426" providerId="ADAL" clId="{BC6FAD2F-566C-44E7-96F9-B2673A50981B}" dt="2023-03-31T13:59:08.741" v="26845"/>
          <ac:spMkLst>
            <pc:docMk/>
            <pc:sldMk cId="125711640" sldId="511"/>
            <ac:spMk id="105" creationId="{6CA7B073-BD94-4F07-60AF-94CA9F3D9271}"/>
          </ac:spMkLst>
        </pc:spChg>
      </pc:sldChg>
      <pc:sldChg chg="addSp delSp modSp del mod">
        <pc:chgData name="Ajay Kumar" userId="985b5ffd-abc3-467f-b917-43be86d00426" providerId="ADAL" clId="{BC6FAD2F-566C-44E7-96F9-B2673A50981B}" dt="2023-03-30T01:35:52.588" v="1186" actId="47"/>
        <pc:sldMkLst>
          <pc:docMk/>
          <pc:sldMk cId="2665586657" sldId="512"/>
        </pc:sldMkLst>
        <pc:spChg chg="add del mod replST">
          <ac:chgData name="Ajay Kumar" userId="985b5ffd-abc3-467f-b917-43be86d00426" providerId="ADAL" clId="{BC6FAD2F-566C-44E7-96F9-B2673A50981B}" dt="2023-03-30T01:35:30.832" v="447"/>
          <ac:spMkLst>
            <pc:docMk/>
            <pc:sldMk cId="2665586657" sldId="512"/>
            <ac:spMk id="6" creationId="{0879E1D4-8EAE-62A6-F6BF-68FC3D8132A4}"/>
          </ac:spMkLst>
        </pc:spChg>
        <pc:spChg chg="del">
          <ac:chgData name="Ajay Kumar" userId="985b5ffd-abc3-467f-b917-43be86d00426" providerId="ADAL" clId="{BC6FAD2F-566C-44E7-96F9-B2673A50981B}" dt="2023-03-29T22:56:50.091" v="150"/>
          <ac:spMkLst>
            <pc:docMk/>
            <pc:sldMk cId="2665586657" sldId="512"/>
            <ac:spMk id="7" creationId="{1F8A1057-BEEC-82B1-57DD-1EC21B93DA3B}"/>
          </ac:spMkLst>
        </pc:spChg>
        <pc:spChg chg="add del mod replST">
          <ac:chgData name="Ajay Kumar" userId="985b5ffd-abc3-467f-b917-43be86d00426" providerId="ADAL" clId="{BC6FAD2F-566C-44E7-96F9-B2673A50981B}" dt="2023-03-30T01:35:40.107" v="739"/>
          <ac:spMkLst>
            <pc:docMk/>
            <pc:sldMk cId="2665586657" sldId="512"/>
            <ac:spMk id="8" creationId="{1C73B504-AB68-5EE1-86FE-FC230BB197EE}"/>
          </ac:spMkLst>
        </pc:spChg>
        <pc:spChg chg="add del mod replST">
          <ac:chgData name="Ajay Kumar" userId="985b5ffd-abc3-467f-b917-43be86d00426" providerId="ADAL" clId="{BC6FAD2F-566C-44E7-96F9-B2673A50981B}" dt="2023-03-30T01:35:50.696" v="1036"/>
          <ac:spMkLst>
            <pc:docMk/>
            <pc:sldMk cId="2665586657" sldId="512"/>
            <ac:spMk id="9" creationId="{35044680-6614-0D12-420A-5240468768BA}"/>
          </ac:spMkLst>
        </pc:spChg>
        <pc:spChg chg="add mod replST">
          <ac:chgData name="Ajay Kumar" userId="985b5ffd-abc3-467f-b917-43be86d00426" providerId="ADAL" clId="{BC6FAD2F-566C-44E7-96F9-B2673A50981B}" dt="2023-03-30T01:35:50.706" v="1062" actId="948"/>
          <ac:spMkLst>
            <pc:docMk/>
            <pc:sldMk cId="2665586657" sldId="512"/>
            <ac:spMk id="10" creationId="{5C5B073B-BF24-AE52-0B27-45CE9FB434F1}"/>
          </ac:spMkLst>
        </pc:spChg>
      </pc:sldChg>
      <pc:sldChg chg="addSp delSp modSp mod">
        <pc:chgData name="Ajay Kumar" userId="985b5ffd-abc3-467f-b917-43be86d00426" providerId="ADAL" clId="{BC6FAD2F-566C-44E7-96F9-B2673A50981B}" dt="2023-04-04T13:47:52.957" v="31338" actId="948"/>
        <pc:sldMkLst>
          <pc:docMk/>
          <pc:sldMk cId="174716232" sldId="513"/>
        </pc:sldMkLst>
        <pc:spChg chg="mod">
          <ac:chgData name="Ajay Kumar" userId="985b5ffd-abc3-467f-b917-43be86d00426" providerId="ADAL" clId="{BC6FAD2F-566C-44E7-96F9-B2673A50981B}" dt="2023-03-30T03:26:36.628" v="25685" actId="1076"/>
          <ac:spMkLst>
            <pc:docMk/>
            <pc:sldMk cId="174716232" sldId="513"/>
            <ac:spMk id="2" creationId="{671400C1-32AE-4536-B983-60903CE42B68}"/>
          </ac:spMkLst>
        </pc:spChg>
        <pc:spChg chg="mod">
          <ac:chgData name="Ajay Kumar" userId="985b5ffd-abc3-467f-b917-43be86d00426" providerId="ADAL" clId="{BC6FAD2F-566C-44E7-96F9-B2673A50981B}" dt="2023-03-30T03:26:39.468" v="25686" actId="1076"/>
          <ac:spMkLst>
            <pc:docMk/>
            <pc:sldMk cId="174716232" sldId="513"/>
            <ac:spMk id="4" creationId="{49E95406-CAF0-47F4-981B-53F93AFA876A}"/>
          </ac:spMkLst>
        </pc:spChg>
        <pc:spChg chg="add del mod replST">
          <ac:chgData name="Ajay Kumar" userId="985b5ffd-abc3-467f-b917-43be86d00426" providerId="ADAL" clId="{BC6FAD2F-566C-44E7-96F9-B2673A50981B}" dt="2023-03-30T01:35:30.862" v="514"/>
          <ac:spMkLst>
            <pc:docMk/>
            <pc:sldMk cId="174716232" sldId="513"/>
            <ac:spMk id="5" creationId="{63670827-3691-D7E1-E573-B6982ABB7FCE}"/>
          </ac:spMkLst>
        </pc:spChg>
        <pc:spChg chg="add del mod replST">
          <ac:chgData name="Ajay Kumar" userId="985b5ffd-abc3-467f-b917-43be86d00426" providerId="ADAL" clId="{BC6FAD2F-566C-44E7-96F9-B2673A50981B}" dt="2023-03-31T14:06:31.751" v="27760"/>
          <ac:spMkLst>
            <pc:docMk/>
            <pc:sldMk cId="174716232" sldId="513"/>
            <ac:spMk id="5" creationId="{9F4EC24D-E586-08BC-FC6B-1B4A9C59D87D}"/>
          </ac:spMkLst>
        </pc:spChg>
        <pc:spChg chg="add del mod replST">
          <ac:chgData name="Ajay Kumar" userId="985b5ffd-abc3-467f-b917-43be86d00426" providerId="ADAL" clId="{BC6FAD2F-566C-44E7-96F9-B2673A50981B}" dt="2023-03-31T13:59:18.168" v="27207"/>
          <ac:spMkLst>
            <pc:docMk/>
            <pc:sldMk cId="174716232" sldId="513"/>
            <ac:spMk id="5" creationId="{F4743E45-2305-AE3E-0F9C-75459C8905CF}"/>
          </ac:spMkLst>
        </pc:spChg>
        <pc:spChg chg="add del mod replST">
          <ac:chgData name="Ajay Kumar" userId="985b5ffd-abc3-467f-b917-43be86d00426" providerId="ADAL" clId="{BC6FAD2F-566C-44E7-96F9-B2673A50981B}" dt="2023-03-31T14:06:22.411" v="27493"/>
          <ac:spMkLst>
            <pc:docMk/>
            <pc:sldMk cId="174716232" sldId="513"/>
            <ac:spMk id="7" creationId="{3EACB7BE-8BDD-71F8-9995-038A0B70FDC1}"/>
          </ac:spMkLst>
        </pc:spChg>
        <pc:spChg chg="del">
          <ac:chgData name="Ajay Kumar" userId="985b5ffd-abc3-467f-b917-43be86d00426" providerId="ADAL" clId="{BC6FAD2F-566C-44E7-96F9-B2673A50981B}" dt="2023-03-29T22:56:50.123" v="221"/>
          <ac:spMkLst>
            <pc:docMk/>
            <pc:sldMk cId="174716232" sldId="513"/>
            <ac:spMk id="7" creationId="{7DE05978-A235-CA7E-D63C-62058A67340F}"/>
          </ac:spMkLst>
        </pc:spChg>
        <pc:spChg chg="add del mod replST">
          <ac:chgData name="Ajay Kumar" userId="985b5ffd-abc3-467f-b917-43be86d00426" providerId="ADAL" clId="{BC6FAD2F-566C-44E7-96F9-B2673A50981B}" dt="2023-03-30T01:35:40.135" v="806"/>
          <ac:spMkLst>
            <pc:docMk/>
            <pc:sldMk cId="174716232" sldId="513"/>
            <ac:spMk id="8" creationId="{1160B43C-57B3-65CD-2D55-12512DB28176}"/>
          </ac:spMkLst>
        </pc:spChg>
        <pc:spChg chg="add del mod replST">
          <ac:chgData name="Ajay Kumar" userId="985b5ffd-abc3-467f-b917-43be86d00426" providerId="ADAL" clId="{BC6FAD2F-566C-44E7-96F9-B2673A50981B}" dt="2023-03-31T14:06:40.848" v="28036"/>
          <ac:spMkLst>
            <pc:docMk/>
            <pc:sldMk cId="174716232" sldId="513"/>
            <ac:spMk id="8" creationId="{580501AF-CF10-20A3-C7C2-16901B5AD0F6}"/>
          </ac:spMkLst>
        </pc:spChg>
        <pc:spChg chg="add del mod replST">
          <ac:chgData name="Ajay Kumar" userId="985b5ffd-abc3-467f-b917-43be86d00426" providerId="ADAL" clId="{BC6FAD2F-566C-44E7-96F9-B2673A50981B}" dt="2023-03-30T01:35:50.723" v="1103"/>
          <ac:spMkLst>
            <pc:docMk/>
            <pc:sldMk cId="174716232" sldId="513"/>
            <ac:spMk id="9" creationId="{12059F5A-F9E7-4759-E54C-A9B876120BF8}"/>
          </ac:spMkLst>
        </pc:spChg>
        <pc:spChg chg="add del mod replST">
          <ac:chgData name="Ajay Kumar" userId="985b5ffd-abc3-467f-b917-43be86d00426" providerId="ADAL" clId="{BC6FAD2F-566C-44E7-96F9-B2673A50981B}" dt="2023-03-31T14:06:49.906" v="28300"/>
          <ac:spMkLst>
            <pc:docMk/>
            <pc:sldMk cId="174716232" sldId="513"/>
            <ac:spMk id="9" creationId="{E0E653C8-A8EF-328A-899D-7878255C396C}"/>
          </ac:spMkLst>
        </pc:spChg>
        <pc:spChg chg="add del mod replST">
          <ac:chgData name="Ajay Kumar" userId="985b5ffd-abc3-467f-b917-43be86d00426" providerId="ADAL" clId="{BC6FAD2F-566C-44E7-96F9-B2673A50981B}" dt="2023-03-30T01:35:59.866" v="1367"/>
          <ac:spMkLst>
            <pc:docMk/>
            <pc:sldMk cId="174716232" sldId="513"/>
            <ac:spMk id="10" creationId="{52CBC3F1-9CD1-931A-43E7-A1C20720E21A}"/>
          </ac:spMkLst>
        </pc:spChg>
        <pc:spChg chg="add del mod replST">
          <ac:chgData name="Ajay Kumar" userId="985b5ffd-abc3-467f-b917-43be86d00426" providerId="ADAL" clId="{BC6FAD2F-566C-44E7-96F9-B2673A50981B}" dt="2023-03-31T14:06:59.137" v="28584"/>
          <ac:spMkLst>
            <pc:docMk/>
            <pc:sldMk cId="174716232" sldId="513"/>
            <ac:spMk id="10" creationId="{986534DB-EA0B-EAF0-536E-DEFD953C4A59}"/>
          </ac:spMkLst>
        </pc:spChg>
        <pc:spChg chg="add del mod replST">
          <ac:chgData name="Ajay Kumar" userId="985b5ffd-abc3-467f-b917-43be86d00426" providerId="ADAL" clId="{BC6FAD2F-566C-44E7-96F9-B2673A50981B}" dt="2023-03-30T01:50:58.048" v="1632"/>
          <ac:spMkLst>
            <pc:docMk/>
            <pc:sldMk cId="174716232" sldId="513"/>
            <ac:spMk id="11" creationId="{6CF89042-D28D-3451-AA79-CD8CA88270BC}"/>
          </ac:spMkLst>
        </pc:spChg>
        <pc:spChg chg="add del mod replST">
          <ac:chgData name="Ajay Kumar" userId="985b5ffd-abc3-467f-b917-43be86d00426" providerId="ADAL" clId="{BC6FAD2F-566C-44E7-96F9-B2673A50981B}" dt="2023-03-31T14:07:08.515" v="28848"/>
          <ac:spMkLst>
            <pc:docMk/>
            <pc:sldMk cId="174716232" sldId="513"/>
            <ac:spMk id="11" creationId="{B827FABC-1A3C-C15F-B121-4F5FB39F0D1D}"/>
          </ac:spMkLst>
        </pc:spChg>
        <pc:spChg chg="add del mod replST">
          <ac:chgData name="Ajay Kumar" userId="985b5ffd-abc3-467f-b917-43be86d00426" providerId="ADAL" clId="{BC6FAD2F-566C-44E7-96F9-B2673A50981B}" dt="2023-03-31T14:10:18.272" v="29127"/>
          <ac:spMkLst>
            <pc:docMk/>
            <pc:sldMk cId="174716232" sldId="513"/>
            <ac:spMk id="12" creationId="{25EB1122-35A9-2F1C-95DA-CE0187753946}"/>
          </ac:spMkLst>
        </pc:spChg>
        <pc:spChg chg="add del mod replST">
          <ac:chgData name="Ajay Kumar" userId="985b5ffd-abc3-467f-b917-43be86d00426" providerId="ADAL" clId="{BC6FAD2F-566C-44E7-96F9-B2673A50981B}" dt="2023-03-30T02:48:56.022" v="1897"/>
          <ac:spMkLst>
            <pc:docMk/>
            <pc:sldMk cId="174716232" sldId="513"/>
            <ac:spMk id="12" creationId="{33299950-81CB-8AD8-7864-B6A600BECEF9}"/>
          </ac:spMkLst>
        </pc:spChg>
        <pc:spChg chg="add del mod replST">
          <ac:chgData name="Ajay Kumar" userId="985b5ffd-abc3-467f-b917-43be86d00426" providerId="ADAL" clId="{BC6FAD2F-566C-44E7-96F9-B2673A50981B}" dt="2023-03-30T02:49:05.111" v="2164"/>
          <ac:spMkLst>
            <pc:docMk/>
            <pc:sldMk cId="174716232" sldId="513"/>
            <ac:spMk id="13" creationId="{A20EC2FE-AB4B-C44B-846C-8568E33960D4}"/>
          </ac:spMkLst>
        </pc:spChg>
        <pc:spChg chg="add del mod replST">
          <ac:chgData name="Ajay Kumar" userId="985b5ffd-abc3-467f-b917-43be86d00426" providerId="ADAL" clId="{BC6FAD2F-566C-44E7-96F9-B2673A50981B}" dt="2023-03-31T14:10:27.519" v="29410"/>
          <ac:spMkLst>
            <pc:docMk/>
            <pc:sldMk cId="174716232" sldId="513"/>
            <ac:spMk id="13" creationId="{C6F2374B-8D9F-1BCF-CB34-B3BF00DFFA27}"/>
          </ac:spMkLst>
        </pc:spChg>
        <pc:spChg chg="add del mod replST">
          <ac:chgData name="Ajay Kumar" userId="985b5ffd-abc3-467f-b917-43be86d00426" providerId="ADAL" clId="{BC6FAD2F-566C-44E7-96F9-B2673A50981B}" dt="2023-03-30T02:49:14.154" v="2440"/>
          <ac:spMkLst>
            <pc:docMk/>
            <pc:sldMk cId="174716232" sldId="513"/>
            <ac:spMk id="14" creationId="{41864F61-D35E-329D-545A-39F675E061A6}"/>
          </ac:spMkLst>
        </pc:spChg>
        <pc:spChg chg="add del mod replST">
          <ac:chgData name="Ajay Kumar" userId="985b5ffd-abc3-467f-b917-43be86d00426" providerId="ADAL" clId="{BC6FAD2F-566C-44E7-96F9-B2673A50981B}" dt="2023-03-31T14:10:52.480" v="29711"/>
          <ac:spMkLst>
            <pc:docMk/>
            <pc:sldMk cId="174716232" sldId="513"/>
            <ac:spMk id="14" creationId="{717B1BAF-3E9E-7720-056E-DD01ABC83FF6}"/>
          </ac:spMkLst>
        </pc:spChg>
        <pc:spChg chg="add del mod replST">
          <ac:chgData name="Ajay Kumar" userId="985b5ffd-abc3-467f-b917-43be86d00426" providerId="ADAL" clId="{BC6FAD2F-566C-44E7-96F9-B2673A50981B}" dt="2023-03-30T03:04:58.295" v="3166"/>
          <ac:spMkLst>
            <pc:docMk/>
            <pc:sldMk cId="174716232" sldId="513"/>
            <ac:spMk id="15" creationId="{6AF73CAB-E13A-9519-B1F6-F6677D0F3701}"/>
          </ac:spMkLst>
        </pc:spChg>
        <pc:spChg chg="add del mod replST">
          <ac:chgData name="Ajay Kumar" userId="985b5ffd-abc3-467f-b917-43be86d00426" providerId="ADAL" clId="{BC6FAD2F-566C-44E7-96F9-B2673A50981B}" dt="2023-03-31T14:11:02.336" v="29987"/>
          <ac:spMkLst>
            <pc:docMk/>
            <pc:sldMk cId="174716232" sldId="513"/>
            <ac:spMk id="15" creationId="{9980DC38-2A7F-7C7E-8312-F7E0FD4D3445}"/>
          </ac:spMkLst>
        </pc:spChg>
        <pc:spChg chg="add del mod replST">
          <ac:chgData name="Ajay Kumar" userId="985b5ffd-abc3-467f-b917-43be86d00426" providerId="ADAL" clId="{BC6FAD2F-566C-44E7-96F9-B2673A50981B}" dt="2023-03-31T14:11:11.529" v="30254"/>
          <ac:spMkLst>
            <pc:docMk/>
            <pc:sldMk cId="174716232" sldId="513"/>
            <ac:spMk id="16" creationId="{2D19CC67-D848-6EF1-4E90-CCA64A3BE4D8}"/>
          </ac:spMkLst>
        </pc:spChg>
        <pc:spChg chg="add mod replST delST">
          <ac:chgData name="Ajay Kumar" userId="985b5ffd-abc3-467f-b917-43be86d00426" providerId="ADAL" clId="{BC6FAD2F-566C-44E7-96F9-B2673A50981B}" dt="2023-03-30T03:04:49.994" v="2848" actId="20577"/>
          <ac:spMkLst>
            <pc:docMk/>
            <pc:sldMk cId="174716232" sldId="513"/>
            <ac:spMk id="16" creationId="{9E0B1136-FC38-1180-45D5-360F5C2F8B9A}"/>
          </ac:spMkLst>
        </pc:spChg>
        <pc:spChg chg="add del mod replST">
          <ac:chgData name="Ajay Kumar" userId="985b5ffd-abc3-467f-b917-43be86d00426" providerId="ADAL" clId="{BC6FAD2F-566C-44E7-96F9-B2673A50981B}" dt="2023-03-30T03:07:55.820" v="3430"/>
          <ac:spMkLst>
            <pc:docMk/>
            <pc:sldMk cId="174716232" sldId="513"/>
            <ac:spMk id="17" creationId="{329C7DDB-F74E-AE0B-AE4D-CB61F1C8C955}"/>
          </ac:spMkLst>
        </pc:spChg>
        <pc:spChg chg="add del mod replST">
          <ac:chgData name="Ajay Kumar" userId="985b5ffd-abc3-467f-b917-43be86d00426" providerId="ADAL" clId="{BC6FAD2F-566C-44E7-96F9-B2673A50981B}" dt="2023-03-31T14:11:20.632" v="30518"/>
          <ac:spMkLst>
            <pc:docMk/>
            <pc:sldMk cId="174716232" sldId="513"/>
            <ac:spMk id="17" creationId="{80678704-E9B2-918C-EB6B-E1379F55CA7E}"/>
          </ac:spMkLst>
        </pc:spChg>
        <pc:spChg chg="add del mod replST">
          <ac:chgData name="Ajay Kumar" userId="985b5ffd-abc3-467f-b917-43be86d00426" providerId="ADAL" clId="{BC6FAD2F-566C-44E7-96F9-B2673A50981B}" dt="2023-03-31T14:14:45.310" v="30784"/>
          <ac:spMkLst>
            <pc:docMk/>
            <pc:sldMk cId="174716232" sldId="513"/>
            <ac:spMk id="18" creationId="{254277C6-B7B4-E0F2-A3DD-C4E488BABFD5}"/>
          </ac:spMkLst>
        </pc:spChg>
        <pc:spChg chg="add del mod replST">
          <ac:chgData name="Ajay Kumar" userId="985b5ffd-abc3-467f-b917-43be86d00426" providerId="ADAL" clId="{BC6FAD2F-566C-44E7-96F9-B2673A50981B}" dt="2023-03-30T03:08:17.548" v="3695"/>
          <ac:spMkLst>
            <pc:docMk/>
            <pc:sldMk cId="174716232" sldId="513"/>
            <ac:spMk id="18" creationId="{A507F10C-965D-1279-A39C-C64A52187B56}"/>
          </ac:spMkLst>
        </pc:spChg>
        <pc:spChg chg="add del mod replST">
          <ac:chgData name="Ajay Kumar" userId="985b5ffd-abc3-467f-b917-43be86d00426" providerId="ADAL" clId="{BC6FAD2F-566C-44E7-96F9-B2673A50981B}" dt="2023-03-30T03:08:26.982" v="3960"/>
          <ac:spMkLst>
            <pc:docMk/>
            <pc:sldMk cId="174716232" sldId="513"/>
            <ac:spMk id="19" creationId="{44699557-4A07-4803-3D9D-F64440DF1628}"/>
          </ac:spMkLst>
        </pc:spChg>
        <pc:spChg chg="add del mod replST">
          <ac:chgData name="Ajay Kumar" userId="985b5ffd-abc3-467f-b917-43be86d00426" providerId="ADAL" clId="{BC6FAD2F-566C-44E7-96F9-B2673A50981B}" dt="2023-03-31T14:14:54.526" v="31049"/>
          <ac:spMkLst>
            <pc:docMk/>
            <pc:sldMk cId="174716232" sldId="513"/>
            <ac:spMk id="19" creationId="{B151A079-DB6E-CC22-D19D-79CE7A443F94}"/>
          </ac:spMkLst>
        </pc:spChg>
        <pc:spChg chg="add del mod replST">
          <ac:chgData name="Ajay Kumar" userId="985b5ffd-abc3-467f-b917-43be86d00426" providerId="ADAL" clId="{BC6FAD2F-566C-44E7-96F9-B2673A50981B}" dt="2023-04-04T13:47:52.939" v="31312"/>
          <ac:spMkLst>
            <pc:docMk/>
            <pc:sldMk cId="174716232" sldId="513"/>
            <ac:spMk id="20" creationId="{5DE2FC78-6FDA-A68E-CC17-6D5631578A99}"/>
          </ac:spMkLst>
        </pc:spChg>
        <pc:spChg chg="add del mod replST">
          <ac:chgData name="Ajay Kumar" userId="985b5ffd-abc3-467f-b917-43be86d00426" providerId="ADAL" clId="{BC6FAD2F-566C-44E7-96F9-B2673A50981B}" dt="2023-03-30T03:08:37.972" v="4226"/>
          <ac:spMkLst>
            <pc:docMk/>
            <pc:sldMk cId="174716232" sldId="513"/>
            <ac:spMk id="20" creationId="{A3C3C8BC-A042-1C23-EBDB-F0FE78BFBD7B}"/>
          </ac:spMkLst>
        </pc:spChg>
        <pc:spChg chg="add del mod replST">
          <ac:chgData name="Ajay Kumar" userId="985b5ffd-abc3-467f-b917-43be86d00426" providerId="ADAL" clId="{BC6FAD2F-566C-44E7-96F9-B2673A50981B}" dt="2023-03-30T03:08:48.276" v="4493"/>
          <ac:spMkLst>
            <pc:docMk/>
            <pc:sldMk cId="174716232" sldId="513"/>
            <ac:spMk id="21" creationId="{77607B6F-C66D-92FA-4E70-44E4493E8426}"/>
          </ac:spMkLst>
        </pc:spChg>
        <pc:spChg chg="add mod replST">
          <ac:chgData name="Ajay Kumar" userId="985b5ffd-abc3-467f-b917-43be86d00426" providerId="ADAL" clId="{BC6FAD2F-566C-44E7-96F9-B2673A50981B}" dt="2023-04-04T13:47:52.957" v="31338" actId="948"/>
          <ac:spMkLst>
            <pc:docMk/>
            <pc:sldMk cId="174716232" sldId="513"/>
            <ac:spMk id="21" creationId="{EA061D30-BD48-B2C3-36D5-369C1A981E1D}"/>
          </ac:spMkLst>
        </pc:spChg>
        <pc:spChg chg="add del mod replST">
          <ac:chgData name="Ajay Kumar" userId="985b5ffd-abc3-467f-b917-43be86d00426" providerId="ADAL" clId="{BC6FAD2F-566C-44E7-96F9-B2673A50981B}" dt="2023-03-30T03:08:57.370" v="4757"/>
          <ac:spMkLst>
            <pc:docMk/>
            <pc:sldMk cId="174716232" sldId="513"/>
            <ac:spMk id="22" creationId="{ACC1B5CC-B9C3-1C99-FE99-A7D90D2D0B2E}"/>
          </ac:spMkLst>
        </pc:spChg>
        <pc:spChg chg="add del mod replST">
          <ac:chgData name="Ajay Kumar" userId="985b5ffd-abc3-467f-b917-43be86d00426" providerId="ADAL" clId="{BC6FAD2F-566C-44E7-96F9-B2673A50981B}" dt="2023-03-30T03:09:06.537" v="5024"/>
          <ac:spMkLst>
            <pc:docMk/>
            <pc:sldMk cId="174716232" sldId="513"/>
            <ac:spMk id="23" creationId="{6AE78FF4-30B5-3DD9-BDCB-89A4061BEDF2}"/>
          </ac:spMkLst>
        </pc:spChg>
        <pc:spChg chg="add del mod replST">
          <ac:chgData name="Ajay Kumar" userId="985b5ffd-abc3-467f-b917-43be86d00426" providerId="ADAL" clId="{BC6FAD2F-566C-44E7-96F9-B2673A50981B}" dt="2023-03-30T03:09:15.815" v="5290"/>
          <ac:spMkLst>
            <pc:docMk/>
            <pc:sldMk cId="174716232" sldId="513"/>
            <ac:spMk id="24" creationId="{5BEC18A8-89ED-572B-0A47-6809B4B56B0B}"/>
          </ac:spMkLst>
        </pc:spChg>
        <pc:spChg chg="add del mod replST">
          <ac:chgData name="Ajay Kumar" userId="985b5ffd-abc3-467f-b917-43be86d00426" providerId="ADAL" clId="{BC6FAD2F-566C-44E7-96F9-B2673A50981B}" dt="2023-03-30T03:09:43.279" v="5565"/>
          <ac:spMkLst>
            <pc:docMk/>
            <pc:sldMk cId="174716232" sldId="513"/>
            <ac:spMk id="25" creationId="{2AD88E3A-BB15-82FA-6A3A-A6DA2A2886C8}"/>
          </ac:spMkLst>
        </pc:spChg>
        <pc:spChg chg="add del mod replST">
          <ac:chgData name="Ajay Kumar" userId="985b5ffd-abc3-467f-b917-43be86d00426" providerId="ADAL" clId="{BC6FAD2F-566C-44E7-96F9-B2673A50981B}" dt="2023-03-30T03:09:54.161" v="5845"/>
          <ac:spMkLst>
            <pc:docMk/>
            <pc:sldMk cId="174716232" sldId="513"/>
            <ac:spMk id="26" creationId="{D5FC4760-AAD5-1691-2054-B8B76655182D}"/>
          </ac:spMkLst>
        </pc:spChg>
        <pc:spChg chg="add del mod replST">
          <ac:chgData name="Ajay Kumar" userId="985b5ffd-abc3-467f-b917-43be86d00426" providerId="ADAL" clId="{BC6FAD2F-566C-44E7-96F9-B2673A50981B}" dt="2023-03-30T03:10:03.229" v="6110"/>
          <ac:spMkLst>
            <pc:docMk/>
            <pc:sldMk cId="174716232" sldId="513"/>
            <ac:spMk id="27" creationId="{22DC833F-F9ED-F725-F83F-68653D86CDF5}"/>
          </ac:spMkLst>
        </pc:spChg>
        <pc:spChg chg="add del mod replST">
          <ac:chgData name="Ajay Kumar" userId="985b5ffd-abc3-467f-b917-43be86d00426" providerId="ADAL" clId="{BC6FAD2F-566C-44E7-96F9-B2673A50981B}" dt="2023-03-30T03:10:14.941" v="6375"/>
          <ac:spMkLst>
            <pc:docMk/>
            <pc:sldMk cId="174716232" sldId="513"/>
            <ac:spMk id="28" creationId="{8C24C863-4999-A871-3FBC-0BAE6A27106B}"/>
          </ac:spMkLst>
        </pc:spChg>
        <pc:spChg chg="add del mod replST">
          <ac:chgData name="Ajay Kumar" userId="985b5ffd-abc3-467f-b917-43be86d00426" providerId="ADAL" clId="{BC6FAD2F-566C-44E7-96F9-B2673A50981B}" dt="2023-03-30T03:10:36.760" v="7101"/>
          <ac:spMkLst>
            <pc:docMk/>
            <pc:sldMk cId="174716232" sldId="513"/>
            <ac:spMk id="29" creationId="{D37A5CA4-AC6D-53D2-8DE4-5D0399E13717}"/>
          </ac:spMkLst>
        </pc:spChg>
        <pc:spChg chg="add mod replST delST">
          <ac:chgData name="Ajay Kumar" userId="985b5ffd-abc3-467f-b917-43be86d00426" providerId="ADAL" clId="{BC6FAD2F-566C-44E7-96F9-B2673A50981B}" dt="2023-03-30T03:10:28.089" v="6783" actId="20577"/>
          <ac:spMkLst>
            <pc:docMk/>
            <pc:sldMk cId="174716232" sldId="513"/>
            <ac:spMk id="30" creationId="{8F0516F2-A148-70D1-1D3B-1316E8419811}"/>
          </ac:spMkLst>
        </pc:spChg>
        <pc:spChg chg="add del mod replST">
          <ac:chgData name="Ajay Kumar" userId="985b5ffd-abc3-467f-b917-43be86d00426" providerId="ADAL" clId="{BC6FAD2F-566C-44E7-96F9-B2673A50981B}" dt="2023-03-30T03:10:50.030" v="7366"/>
          <ac:spMkLst>
            <pc:docMk/>
            <pc:sldMk cId="174716232" sldId="513"/>
            <ac:spMk id="31" creationId="{E2B901E4-2680-55F7-5D27-E35538F84443}"/>
          </ac:spMkLst>
        </pc:spChg>
        <pc:spChg chg="add del mod replST">
          <ac:chgData name="Ajay Kumar" userId="985b5ffd-abc3-467f-b917-43be86d00426" providerId="ADAL" clId="{BC6FAD2F-566C-44E7-96F9-B2673A50981B}" dt="2023-03-30T03:10:59.999" v="7630"/>
          <ac:spMkLst>
            <pc:docMk/>
            <pc:sldMk cId="174716232" sldId="513"/>
            <ac:spMk id="32" creationId="{297895EB-2937-583C-FE51-ED689F511683}"/>
          </ac:spMkLst>
        </pc:spChg>
        <pc:spChg chg="add del mod replST">
          <ac:chgData name="Ajay Kumar" userId="985b5ffd-abc3-467f-b917-43be86d00426" providerId="ADAL" clId="{BC6FAD2F-566C-44E7-96F9-B2673A50981B}" dt="2023-03-30T03:11:35.061" v="7895"/>
          <ac:spMkLst>
            <pc:docMk/>
            <pc:sldMk cId="174716232" sldId="513"/>
            <ac:spMk id="33" creationId="{22559B9A-5093-7DDD-4325-258D0764F3B5}"/>
          </ac:spMkLst>
        </pc:spChg>
        <pc:spChg chg="add del mod replST">
          <ac:chgData name="Ajay Kumar" userId="985b5ffd-abc3-467f-b917-43be86d00426" providerId="ADAL" clId="{BC6FAD2F-566C-44E7-96F9-B2673A50981B}" dt="2023-03-30T03:12:02.746" v="8160"/>
          <ac:spMkLst>
            <pc:docMk/>
            <pc:sldMk cId="174716232" sldId="513"/>
            <ac:spMk id="34" creationId="{1DAEC968-6BFF-13BB-2F7A-16BE53B22CE9}"/>
          </ac:spMkLst>
        </pc:spChg>
        <pc:spChg chg="add del mod replST">
          <ac:chgData name="Ajay Kumar" userId="985b5ffd-abc3-467f-b917-43be86d00426" providerId="ADAL" clId="{BC6FAD2F-566C-44E7-96F9-B2673A50981B}" dt="2023-03-30T03:12:14.335" v="8426"/>
          <ac:spMkLst>
            <pc:docMk/>
            <pc:sldMk cId="174716232" sldId="513"/>
            <ac:spMk id="35" creationId="{76C22D08-4207-B966-B8B4-135EC588637A}"/>
          </ac:spMkLst>
        </pc:spChg>
        <pc:spChg chg="add del mod replST">
          <ac:chgData name="Ajay Kumar" userId="985b5ffd-abc3-467f-b917-43be86d00426" providerId="ADAL" clId="{BC6FAD2F-566C-44E7-96F9-B2673A50981B}" dt="2023-03-30T03:12:49.072" v="8692"/>
          <ac:spMkLst>
            <pc:docMk/>
            <pc:sldMk cId="174716232" sldId="513"/>
            <ac:spMk id="36" creationId="{994DAB77-C220-DD90-0ABD-1EDDFE4135C1}"/>
          </ac:spMkLst>
        </pc:spChg>
        <pc:spChg chg="add del mod replST">
          <ac:chgData name="Ajay Kumar" userId="985b5ffd-abc3-467f-b917-43be86d00426" providerId="ADAL" clId="{BC6FAD2F-566C-44E7-96F9-B2673A50981B}" dt="2023-03-30T03:13:09.164" v="9419"/>
          <ac:spMkLst>
            <pc:docMk/>
            <pc:sldMk cId="174716232" sldId="513"/>
            <ac:spMk id="37" creationId="{C338398E-C22C-653D-9365-1F9012946287}"/>
          </ac:spMkLst>
        </pc:spChg>
        <pc:spChg chg="add mod replST delST">
          <ac:chgData name="Ajay Kumar" userId="985b5ffd-abc3-467f-b917-43be86d00426" providerId="ADAL" clId="{BC6FAD2F-566C-44E7-96F9-B2673A50981B}" dt="2023-03-30T03:13:00.808" v="9100" actId="20577"/>
          <ac:spMkLst>
            <pc:docMk/>
            <pc:sldMk cId="174716232" sldId="513"/>
            <ac:spMk id="38" creationId="{ECD4EB90-3370-751F-514C-908AEDA61AC4}"/>
          </ac:spMkLst>
        </pc:spChg>
        <pc:spChg chg="add del mod replST">
          <ac:chgData name="Ajay Kumar" userId="985b5ffd-abc3-467f-b917-43be86d00426" providerId="ADAL" clId="{BC6FAD2F-566C-44E7-96F9-B2673A50981B}" dt="2023-03-30T03:13:30.430" v="9684"/>
          <ac:spMkLst>
            <pc:docMk/>
            <pc:sldMk cId="174716232" sldId="513"/>
            <ac:spMk id="39" creationId="{3B088AA6-C231-03EC-502E-A15B900CB795}"/>
          </ac:spMkLst>
        </pc:spChg>
        <pc:spChg chg="add del mod replST">
          <ac:chgData name="Ajay Kumar" userId="985b5ffd-abc3-467f-b917-43be86d00426" providerId="ADAL" clId="{BC6FAD2F-566C-44E7-96F9-B2673A50981B}" dt="2023-03-30T03:13:52.652" v="9949"/>
          <ac:spMkLst>
            <pc:docMk/>
            <pc:sldMk cId="174716232" sldId="513"/>
            <ac:spMk id="40" creationId="{31BF85A3-2404-617C-235E-E61553ACDA6A}"/>
          </ac:spMkLst>
        </pc:spChg>
        <pc:spChg chg="add del mod replST">
          <ac:chgData name="Ajay Kumar" userId="985b5ffd-abc3-467f-b917-43be86d00426" providerId="ADAL" clId="{BC6FAD2F-566C-44E7-96F9-B2673A50981B}" dt="2023-03-30T03:14:02.891" v="10213"/>
          <ac:spMkLst>
            <pc:docMk/>
            <pc:sldMk cId="174716232" sldId="513"/>
            <ac:spMk id="41" creationId="{DA7AF580-86B1-31EB-FF64-349F21BD4C4D}"/>
          </ac:spMkLst>
        </pc:spChg>
        <pc:spChg chg="add del mod replST">
          <ac:chgData name="Ajay Kumar" userId="985b5ffd-abc3-467f-b917-43be86d00426" providerId="ADAL" clId="{BC6FAD2F-566C-44E7-96F9-B2673A50981B}" dt="2023-03-30T03:14:11.983" v="10476"/>
          <ac:spMkLst>
            <pc:docMk/>
            <pc:sldMk cId="174716232" sldId="513"/>
            <ac:spMk id="42" creationId="{E4C9AF13-FB7D-686E-DD1A-3AD5499D6590}"/>
          </ac:spMkLst>
        </pc:spChg>
        <pc:spChg chg="add del mod replST">
          <ac:chgData name="Ajay Kumar" userId="985b5ffd-abc3-467f-b917-43be86d00426" providerId="ADAL" clId="{BC6FAD2F-566C-44E7-96F9-B2673A50981B}" dt="2023-03-30T03:14:22.130" v="10740"/>
          <ac:spMkLst>
            <pc:docMk/>
            <pc:sldMk cId="174716232" sldId="513"/>
            <ac:spMk id="43" creationId="{F0A265BC-09B3-7B36-3EE8-72E30F35A4C5}"/>
          </ac:spMkLst>
        </pc:spChg>
        <pc:spChg chg="add del mod replST">
          <ac:chgData name="Ajay Kumar" userId="985b5ffd-abc3-467f-b917-43be86d00426" providerId="ADAL" clId="{BC6FAD2F-566C-44E7-96F9-B2673A50981B}" dt="2023-03-30T03:14:31.197" v="11005"/>
          <ac:spMkLst>
            <pc:docMk/>
            <pc:sldMk cId="174716232" sldId="513"/>
            <ac:spMk id="44" creationId="{80CC9779-E608-88B0-2EEE-70F3CCE99373}"/>
          </ac:spMkLst>
        </pc:spChg>
        <pc:spChg chg="add del mod replST">
          <ac:chgData name="Ajay Kumar" userId="985b5ffd-abc3-467f-b917-43be86d00426" providerId="ADAL" clId="{BC6FAD2F-566C-44E7-96F9-B2673A50981B}" dt="2023-03-30T03:14:54.594" v="11224" actId="478"/>
          <ac:spMkLst>
            <pc:docMk/>
            <pc:sldMk cId="174716232" sldId="513"/>
            <ac:spMk id="45" creationId="{57299A9C-B62E-3205-6576-C8FED7B1E29A}"/>
          </ac:spMkLst>
        </pc:spChg>
        <pc:spChg chg="del mod replST">
          <ac:chgData name="Ajay Kumar" userId="985b5ffd-abc3-467f-b917-43be86d00426" providerId="ADAL" clId="{BC6FAD2F-566C-44E7-96F9-B2673A50981B}" dt="2023-03-30T03:15:03.687" v="11469"/>
          <ac:spMkLst>
            <pc:docMk/>
            <pc:sldMk cId="174716232" sldId="513"/>
            <ac:spMk id="46" creationId="{4FA6D9C7-244D-57FD-1978-3C596900BFDA}"/>
          </ac:spMkLst>
        </pc:spChg>
        <pc:spChg chg="add del mod replST">
          <ac:chgData name="Ajay Kumar" userId="985b5ffd-abc3-467f-b917-43be86d00426" providerId="ADAL" clId="{BC6FAD2F-566C-44E7-96F9-B2673A50981B}" dt="2023-03-30T03:15:13.496" v="11735"/>
          <ac:spMkLst>
            <pc:docMk/>
            <pc:sldMk cId="174716232" sldId="513"/>
            <ac:spMk id="47" creationId="{4B2FC8CA-ECCE-AD12-E1BB-F054677CC909}"/>
          </ac:spMkLst>
        </pc:spChg>
        <pc:spChg chg="add del mod replST">
          <ac:chgData name="Ajay Kumar" userId="985b5ffd-abc3-467f-b917-43be86d00426" providerId="ADAL" clId="{BC6FAD2F-566C-44E7-96F9-B2673A50981B}" dt="2023-03-30T03:15:22.657" v="12001"/>
          <ac:spMkLst>
            <pc:docMk/>
            <pc:sldMk cId="174716232" sldId="513"/>
            <ac:spMk id="48" creationId="{F4483B08-B2DC-FC88-86DE-FD1DDF15D4BA}"/>
          </ac:spMkLst>
        </pc:spChg>
        <pc:spChg chg="add del mod replST">
          <ac:chgData name="Ajay Kumar" userId="985b5ffd-abc3-467f-b917-43be86d00426" providerId="ADAL" clId="{BC6FAD2F-566C-44E7-96F9-B2673A50981B}" dt="2023-03-30T03:15:33.358" v="12267"/>
          <ac:spMkLst>
            <pc:docMk/>
            <pc:sldMk cId="174716232" sldId="513"/>
            <ac:spMk id="49" creationId="{3AD71776-E745-9E5D-2986-4833B45CE60B}"/>
          </ac:spMkLst>
        </pc:spChg>
        <pc:spChg chg="add del mod replST">
          <ac:chgData name="Ajay Kumar" userId="985b5ffd-abc3-467f-b917-43be86d00426" providerId="ADAL" clId="{BC6FAD2F-566C-44E7-96F9-B2673A50981B}" dt="2023-03-30T03:16:13.148" v="12532"/>
          <ac:spMkLst>
            <pc:docMk/>
            <pc:sldMk cId="174716232" sldId="513"/>
            <ac:spMk id="50" creationId="{7A38D60F-EB18-DB97-707E-D4324FAC5B7F}"/>
          </ac:spMkLst>
        </pc:spChg>
        <pc:spChg chg="add del mod replST">
          <ac:chgData name="Ajay Kumar" userId="985b5ffd-abc3-467f-b917-43be86d00426" providerId="ADAL" clId="{BC6FAD2F-566C-44E7-96F9-B2673A50981B}" dt="2023-03-30T03:16:23.676" v="12797"/>
          <ac:spMkLst>
            <pc:docMk/>
            <pc:sldMk cId="174716232" sldId="513"/>
            <ac:spMk id="51" creationId="{09F2F70B-2D59-E564-92CB-AD8757060B49}"/>
          </ac:spMkLst>
        </pc:spChg>
        <pc:spChg chg="add del mod replST">
          <ac:chgData name="Ajay Kumar" userId="985b5ffd-abc3-467f-b917-43be86d00426" providerId="ADAL" clId="{BC6FAD2F-566C-44E7-96F9-B2673A50981B}" dt="2023-03-30T03:16:34.745" v="13061"/>
          <ac:spMkLst>
            <pc:docMk/>
            <pc:sldMk cId="174716232" sldId="513"/>
            <ac:spMk id="52" creationId="{0A9B46F3-E56C-CC54-7EEC-D74F282F8E18}"/>
          </ac:spMkLst>
        </pc:spChg>
        <pc:spChg chg="add del mod replST">
          <ac:chgData name="Ajay Kumar" userId="985b5ffd-abc3-467f-b917-43be86d00426" providerId="ADAL" clId="{BC6FAD2F-566C-44E7-96F9-B2673A50981B}" dt="2023-03-30T03:16:44.116" v="13326"/>
          <ac:spMkLst>
            <pc:docMk/>
            <pc:sldMk cId="174716232" sldId="513"/>
            <ac:spMk id="53" creationId="{FE26D546-2815-6200-BACD-58951BB0D9CD}"/>
          </ac:spMkLst>
        </pc:spChg>
        <pc:spChg chg="add del mod replST">
          <ac:chgData name="Ajay Kumar" userId="985b5ffd-abc3-467f-b917-43be86d00426" providerId="ADAL" clId="{BC6FAD2F-566C-44E7-96F9-B2673A50981B}" dt="2023-03-30T03:16:54.484" v="13590"/>
          <ac:spMkLst>
            <pc:docMk/>
            <pc:sldMk cId="174716232" sldId="513"/>
            <ac:spMk id="54" creationId="{DD52F6C7-8A36-522D-B0D9-7D5E669C514A}"/>
          </ac:spMkLst>
        </pc:spChg>
        <pc:spChg chg="add del mod replST">
          <ac:chgData name="Ajay Kumar" userId="985b5ffd-abc3-467f-b917-43be86d00426" providerId="ADAL" clId="{BC6FAD2F-566C-44E7-96F9-B2673A50981B}" dt="2023-03-30T03:17:03.565" v="13854"/>
          <ac:spMkLst>
            <pc:docMk/>
            <pc:sldMk cId="174716232" sldId="513"/>
            <ac:spMk id="55" creationId="{D78583AA-4E08-89F4-AEB7-D0FD97B42A80}"/>
          </ac:spMkLst>
        </pc:spChg>
        <pc:spChg chg="add del mod replST">
          <ac:chgData name="Ajay Kumar" userId="985b5ffd-abc3-467f-b917-43be86d00426" providerId="ADAL" clId="{BC6FAD2F-566C-44E7-96F9-B2673A50981B}" dt="2023-03-30T03:17:14.857" v="14120"/>
          <ac:spMkLst>
            <pc:docMk/>
            <pc:sldMk cId="174716232" sldId="513"/>
            <ac:spMk id="56" creationId="{0D84085E-C567-EBA8-3DD8-FF6A765B9584}"/>
          </ac:spMkLst>
        </pc:spChg>
        <pc:spChg chg="add del mod replST">
          <ac:chgData name="Ajay Kumar" userId="985b5ffd-abc3-467f-b917-43be86d00426" providerId="ADAL" clId="{BC6FAD2F-566C-44E7-96F9-B2673A50981B}" dt="2023-03-30T03:17:24.547" v="14386"/>
          <ac:spMkLst>
            <pc:docMk/>
            <pc:sldMk cId="174716232" sldId="513"/>
            <ac:spMk id="57" creationId="{7FD7BB5B-0266-B27D-CFA1-14A067CD8047}"/>
          </ac:spMkLst>
        </pc:spChg>
        <pc:spChg chg="add del mod replST">
          <ac:chgData name="Ajay Kumar" userId="985b5ffd-abc3-467f-b917-43be86d00426" providerId="ADAL" clId="{BC6FAD2F-566C-44E7-96F9-B2673A50981B}" dt="2023-03-30T03:17:35.621" v="14651"/>
          <ac:spMkLst>
            <pc:docMk/>
            <pc:sldMk cId="174716232" sldId="513"/>
            <ac:spMk id="58" creationId="{18C82047-9C1A-D690-DADF-6DBCB2FE6365}"/>
          </ac:spMkLst>
        </pc:spChg>
        <pc:spChg chg="add del mod replST">
          <ac:chgData name="Ajay Kumar" userId="985b5ffd-abc3-467f-b917-43be86d00426" providerId="ADAL" clId="{BC6FAD2F-566C-44E7-96F9-B2673A50981B}" dt="2023-03-30T03:17:42.382" v="14916"/>
          <ac:spMkLst>
            <pc:docMk/>
            <pc:sldMk cId="174716232" sldId="513"/>
            <ac:spMk id="59" creationId="{60EFF341-E3E2-95AC-A016-BB8A40B2A887}"/>
          </ac:spMkLst>
        </pc:spChg>
        <pc:spChg chg="add del mod replST">
          <ac:chgData name="Ajay Kumar" userId="985b5ffd-abc3-467f-b917-43be86d00426" providerId="ADAL" clId="{BC6FAD2F-566C-44E7-96F9-B2673A50981B}" dt="2023-03-30T03:18:22.807" v="15642"/>
          <ac:spMkLst>
            <pc:docMk/>
            <pc:sldMk cId="174716232" sldId="513"/>
            <ac:spMk id="60" creationId="{62C825D4-B130-757E-A4EF-BD3806E6E1E8}"/>
          </ac:spMkLst>
        </pc:spChg>
        <pc:spChg chg="add mod replST delST">
          <ac:chgData name="Ajay Kumar" userId="985b5ffd-abc3-467f-b917-43be86d00426" providerId="ADAL" clId="{BC6FAD2F-566C-44E7-96F9-B2673A50981B}" dt="2023-03-30T03:18:14.775" v="15325" actId="20577"/>
          <ac:spMkLst>
            <pc:docMk/>
            <pc:sldMk cId="174716232" sldId="513"/>
            <ac:spMk id="61" creationId="{801A1DF5-6CF7-CCEA-7AB7-1CD341BB8C02}"/>
          </ac:spMkLst>
        </pc:spChg>
        <pc:spChg chg="add del mod replST">
          <ac:chgData name="Ajay Kumar" userId="985b5ffd-abc3-467f-b917-43be86d00426" providerId="ADAL" clId="{BC6FAD2F-566C-44E7-96F9-B2673A50981B}" dt="2023-03-30T03:18:33.242" v="15906"/>
          <ac:spMkLst>
            <pc:docMk/>
            <pc:sldMk cId="174716232" sldId="513"/>
            <ac:spMk id="62" creationId="{7D8EAAC6-B99E-3B11-5127-CD3ABF01CBFB}"/>
          </ac:spMkLst>
        </pc:spChg>
        <pc:spChg chg="add del mod replST">
          <ac:chgData name="Ajay Kumar" userId="985b5ffd-abc3-467f-b917-43be86d00426" providerId="ADAL" clId="{BC6FAD2F-566C-44E7-96F9-B2673A50981B}" dt="2023-03-30T03:18:42.444" v="16170"/>
          <ac:spMkLst>
            <pc:docMk/>
            <pc:sldMk cId="174716232" sldId="513"/>
            <ac:spMk id="63" creationId="{4A257034-E5B5-17BB-85A1-BCB3E524D3C0}"/>
          </ac:spMkLst>
        </pc:spChg>
        <pc:spChg chg="add del mod replST">
          <ac:chgData name="Ajay Kumar" userId="985b5ffd-abc3-467f-b917-43be86d00426" providerId="ADAL" clId="{BC6FAD2F-566C-44E7-96F9-B2673A50981B}" dt="2023-03-30T03:18:51.525" v="16434"/>
          <ac:spMkLst>
            <pc:docMk/>
            <pc:sldMk cId="174716232" sldId="513"/>
            <ac:spMk id="64" creationId="{78760C0B-474E-FFF4-2F98-DB4B04A04632}"/>
          </ac:spMkLst>
        </pc:spChg>
        <pc:spChg chg="add del mod replST">
          <ac:chgData name="Ajay Kumar" userId="985b5ffd-abc3-467f-b917-43be86d00426" providerId="ADAL" clId="{BC6FAD2F-566C-44E7-96F9-B2673A50981B}" dt="2023-03-30T03:19:00.636" v="16698"/>
          <ac:spMkLst>
            <pc:docMk/>
            <pc:sldMk cId="174716232" sldId="513"/>
            <ac:spMk id="65" creationId="{1D6CC096-839D-38F3-5441-72251BCD7FC4}"/>
          </ac:spMkLst>
        </pc:spChg>
        <pc:spChg chg="add del mod replST">
          <ac:chgData name="Ajay Kumar" userId="985b5ffd-abc3-467f-b917-43be86d00426" providerId="ADAL" clId="{BC6FAD2F-566C-44E7-96F9-B2673A50981B}" dt="2023-03-30T03:19:10.772" v="16961"/>
          <ac:spMkLst>
            <pc:docMk/>
            <pc:sldMk cId="174716232" sldId="513"/>
            <ac:spMk id="66" creationId="{D664550B-C98B-8E39-52D5-339458906205}"/>
          </ac:spMkLst>
        </pc:spChg>
        <pc:spChg chg="add del mod replST">
          <ac:chgData name="Ajay Kumar" userId="985b5ffd-abc3-467f-b917-43be86d00426" providerId="ADAL" clId="{BC6FAD2F-566C-44E7-96F9-B2673A50981B}" dt="2023-03-30T03:19:30.616" v="17225"/>
          <ac:spMkLst>
            <pc:docMk/>
            <pc:sldMk cId="174716232" sldId="513"/>
            <ac:spMk id="67" creationId="{6C7AD7F1-225B-FDFF-6CFC-CA81634D0075}"/>
          </ac:spMkLst>
        </pc:spChg>
        <pc:spChg chg="add del mod replST">
          <ac:chgData name="Ajay Kumar" userId="985b5ffd-abc3-467f-b917-43be86d00426" providerId="ADAL" clId="{BC6FAD2F-566C-44E7-96F9-B2673A50981B}" dt="2023-03-30T03:19:41.556" v="17490"/>
          <ac:spMkLst>
            <pc:docMk/>
            <pc:sldMk cId="174716232" sldId="513"/>
            <ac:spMk id="68" creationId="{7AF77101-A3DC-512E-20E7-67F4CEE0ED55}"/>
          </ac:spMkLst>
        </pc:spChg>
        <pc:spChg chg="add del mod replST">
          <ac:chgData name="Ajay Kumar" userId="985b5ffd-abc3-467f-b917-43be86d00426" providerId="ADAL" clId="{BC6FAD2F-566C-44E7-96F9-B2673A50981B}" dt="2023-03-30T03:19:50.874" v="17753"/>
          <ac:spMkLst>
            <pc:docMk/>
            <pc:sldMk cId="174716232" sldId="513"/>
            <ac:spMk id="69" creationId="{6ED26838-5CC6-F9C2-F48F-2E2CA9276E5E}"/>
          </ac:spMkLst>
        </pc:spChg>
        <pc:spChg chg="add del mod replST">
          <ac:chgData name="Ajay Kumar" userId="985b5ffd-abc3-467f-b917-43be86d00426" providerId="ADAL" clId="{BC6FAD2F-566C-44E7-96F9-B2673A50981B}" dt="2023-03-30T03:20:31.401" v="18016"/>
          <ac:spMkLst>
            <pc:docMk/>
            <pc:sldMk cId="174716232" sldId="513"/>
            <ac:spMk id="70" creationId="{1C3EB32C-22B9-8740-0DB3-59C35D595FCB}"/>
          </ac:spMkLst>
        </pc:spChg>
        <pc:spChg chg="add del mod replST">
          <ac:chgData name="Ajay Kumar" userId="985b5ffd-abc3-467f-b917-43be86d00426" providerId="ADAL" clId="{BC6FAD2F-566C-44E7-96F9-B2673A50981B}" dt="2023-03-30T03:20:40.694" v="18279"/>
          <ac:spMkLst>
            <pc:docMk/>
            <pc:sldMk cId="174716232" sldId="513"/>
            <ac:spMk id="71" creationId="{D22C2BC1-57E4-7641-9FC5-E8B5D7529DB8}"/>
          </ac:spMkLst>
        </pc:spChg>
        <pc:spChg chg="add del mod replST">
          <ac:chgData name="Ajay Kumar" userId="985b5ffd-abc3-467f-b917-43be86d00426" providerId="ADAL" clId="{BC6FAD2F-566C-44E7-96F9-B2673A50981B}" dt="2023-03-30T03:20:50.141" v="18542"/>
          <ac:spMkLst>
            <pc:docMk/>
            <pc:sldMk cId="174716232" sldId="513"/>
            <ac:spMk id="72" creationId="{E1903EFC-7163-BF2E-7396-1E121211A8F7}"/>
          </ac:spMkLst>
        </pc:spChg>
        <pc:spChg chg="add del mod replST">
          <ac:chgData name="Ajay Kumar" userId="985b5ffd-abc3-467f-b917-43be86d00426" providerId="ADAL" clId="{BC6FAD2F-566C-44E7-96F9-B2673A50981B}" dt="2023-03-30T03:20:59.277" v="18805"/>
          <ac:spMkLst>
            <pc:docMk/>
            <pc:sldMk cId="174716232" sldId="513"/>
            <ac:spMk id="73" creationId="{B5E01DBD-0B03-75B6-0171-9A9111487C44}"/>
          </ac:spMkLst>
        </pc:spChg>
        <pc:spChg chg="add del mod replST">
          <ac:chgData name="Ajay Kumar" userId="985b5ffd-abc3-467f-b917-43be86d00426" providerId="ADAL" clId="{BC6FAD2F-566C-44E7-96F9-B2673A50981B}" dt="2023-03-30T03:21:09.917" v="19068"/>
          <ac:spMkLst>
            <pc:docMk/>
            <pc:sldMk cId="174716232" sldId="513"/>
            <ac:spMk id="74" creationId="{6F0C8E0D-E9EE-117E-34AC-93C0013CDEE9}"/>
          </ac:spMkLst>
        </pc:spChg>
        <pc:spChg chg="add del mod replST">
          <ac:chgData name="Ajay Kumar" userId="985b5ffd-abc3-467f-b917-43be86d00426" providerId="ADAL" clId="{BC6FAD2F-566C-44E7-96F9-B2673A50981B}" dt="2023-03-30T03:21:20.233" v="19286" actId="478"/>
          <ac:spMkLst>
            <pc:docMk/>
            <pc:sldMk cId="174716232" sldId="513"/>
            <ac:spMk id="75" creationId="{3EA3167D-66D7-4D58-5A2F-B0F376333E1C}"/>
          </ac:spMkLst>
        </pc:spChg>
        <pc:spChg chg="del mod replST">
          <ac:chgData name="Ajay Kumar" userId="985b5ffd-abc3-467f-b917-43be86d00426" providerId="ADAL" clId="{BC6FAD2F-566C-44E7-96F9-B2673A50981B}" dt="2023-03-30T03:21:31.436" v="19529"/>
          <ac:spMkLst>
            <pc:docMk/>
            <pc:sldMk cId="174716232" sldId="513"/>
            <ac:spMk id="76" creationId="{4EB81F7C-6F89-1556-A825-97D0CF82B33A}"/>
          </ac:spMkLst>
        </pc:spChg>
        <pc:spChg chg="add del mod replST">
          <ac:chgData name="Ajay Kumar" userId="985b5ffd-abc3-467f-b917-43be86d00426" providerId="ADAL" clId="{BC6FAD2F-566C-44E7-96F9-B2673A50981B}" dt="2023-03-30T03:21:40.745" v="19794"/>
          <ac:spMkLst>
            <pc:docMk/>
            <pc:sldMk cId="174716232" sldId="513"/>
            <ac:spMk id="77" creationId="{72CB8D2A-9C47-6186-E832-C830E316711A}"/>
          </ac:spMkLst>
        </pc:spChg>
        <pc:spChg chg="add del mod replST">
          <ac:chgData name="Ajay Kumar" userId="985b5ffd-abc3-467f-b917-43be86d00426" providerId="ADAL" clId="{BC6FAD2F-566C-44E7-96F9-B2673A50981B}" dt="2023-03-30T03:21:51.052" v="20058"/>
          <ac:spMkLst>
            <pc:docMk/>
            <pc:sldMk cId="174716232" sldId="513"/>
            <ac:spMk id="78" creationId="{DF1D1D40-83A0-FE06-1488-AA633912631D}"/>
          </ac:spMkLst>
        </pc:spChg>
        <pc:spChg chg="add del mod replST">
          <ac:chgData name="Ajay Kumar" userId="985b5ffd-abc3-467f-b917-43be86d00426" providerId="ADAL" clId="{BC6FAD2F-566C-44E7-96F9-B2673A50981B}" dt="2023-03-30T03:22:17.323" v="20323"/>
          <ac:spMkLst>
            <pc:docMk/>
            <pc:sldMk cId="174716232" sldId="513"/>
            <ac:spMk id="79" creationId="{0EA3ACCC-5039-E791-3546-80E323CEFE16}"/>
          </ac:spMkLst>
        </pc:spChg>
        <pc:spChg chg="add del mod replST">
          <ac:chgData name="Ajay Kumar" userId="985b5ffd-abc3-467f-b917-43be86d00426" providerId="ADAL" clId="{BC6FAD2F-566C-44E7-96F9-B2673A50981B}" dt="2023-03-30T03:22:28.385" v="20588"/>
          <ac:spMkLst>
            <pc:docMk/>
            <pc:sldMk cId="174716232" sldId="513"/>
            <ac:spMk id="80" creationId="{574606CE-5487-AC7B-33D8-EB10ABB08A72}"/>
          </ac:spMkLst>
        </pc:spChg>
        <pc:spChg chg="add del mod replST">
          <ac:chgData name="Ajay Kumar" userId="985b5ffd-abc3-467f-b917-43be86d00426" providerId="ADAL" clId="{BC6FAD2F-566C-44E7-96F9-B2673A50981B}" dt="2023-03-30T03:22:39.538" v="20851"/>
          <ac:spMkLst>
            <pc:docMk/>
            <pc:sldMk cId="174716232" sldId="513"/>
            <ac:spMk id="81" creationId="{3EAA1263-68BB-F25D-5A58-E29EC2F2A02B}"/>
          </ac:spMkLst>
        </pc:spChg>
        <pc:spChg chg="add del mod replST">
          <ac:chgData name="Ajay Kumar" userId="985b5ffd-abc3-467f-b917-43be86d00426" providerId="ADAL" clId="{BC6FAD2F-566C-44E7-96F9-B2673A50981B}" dt="2023-03-30T03:22:50.712" v="21114"/>
          <ac:spMkLst>
            <pc:docMk/>
            <pc:sldMk cId="174716232" sldId="513"/>
            <ac:spMk id="82" creationId="{2FA9C783-C3AE-E880-F392-CB53270E7BE0}"/>
          </ac:spMkLst>
        </pc:spChg>
        <pc:spChg chg="add del mod replST">
          <ac:chgData name="Ajay Kumar" userId="985b5ffd-abc3-467f-b917-43be86d00426" providerId="ADAL" clId="{BC6FAD2F-566C-44E7-96F9-B2673A50981B}" dt="2023-03-30T03:23:02.173" v="21378"/>
          <ac:spMkLst>
            <pc:docMk/>
            <pc:sldMk cId="174716232" sldId="513"/>
            <ac:spMk id="83" creationId="{661C85A0-395E-5E19-B465-D93B4ACFD20A}"/>
          </ac:spMkLst>
        </pc:spChg>
        <pc:spChg chg="add del mod replST">
          <ac:chgData name="Ajay Kumar" userId="985b5ffd-abc3-467f-b917-43be86d00426" providerId="ADAL" clId="{BC6FAD2F-566C-44E7-96F9-B2673A50981B}" dt="2023-03-30T03:23:11.758" v="21642"/>
          <ac:spMkLst>
            <pc:docMk/>
            <pc:sldMk cId="174716232" sldId="513"/>
            <ac:spMk id="84" creationId="{F11134E9-5B2D-8BA4-C8C0-8F695ED520EF}"/>
          </ac:spMkLst>
        </pc:spChg>
        <pc:spChg chg="add del mod replST">
          <ac:chgData name="Ajay Kumar" userId="985b5ffd-abc3-467f-b917-43be86d00426" providerId="ADAL" clId="{BC6FAD2F-566C-44E7-96F9-B2673A50981B}" dt="2023-03-30T03:23:36.209" v="21907"/>
          <ac:spMkLst>
            <pc:docMk/>
            <pc:sldMk cId="174716232" sldId="513"/>
            <ac:spMk id="85" creationId="{D31354B9-453A-4CE6-514F-8EE19EF8867D}"/>
          </ac:spMkLst>
        </pc:spChg>
        <pc:spChg chg="add del mod replST">
          <ac:chgData name="Ajay Kumar" userId="985b5ffd-abc3-467f-b917-43be86d00426" providerId="ADAL" clId="{BC6FAD2F-566C-44E7-96F9-B2673A50981B}" dt="2023-03-30T03:23:45.588" v="22171"/>
          <ac:spMkLst>
            <pc:docMk/>
            <pc:sldMk cId="174716232" sldId="513"/>
            <ac:spMk id="86" creationId="{EA9B0EF3-F404-11CA-6C4B-A5E9D6625291}"/>
          </ac:spMkLst>
        </pc:spChg>
        <pc:spChg chg="add del mod replST">
          <ac:chgData name="Ajay Kumar" userId="985b5ffd-abc3-467f-b917-43be86d00426" providerId="ADAL" clId="{BC6FAD2F-566C-44E7-96F9-B2673A50981B}" dt="2023-03-30T03:23:55.093" v="22434"/>
          <ac:spMkLst>
            <pc:docMk/>
            <pc:sldMk cId="174716232" sldId="513"/>
            <ac:spMk id="87" creationId="{F25B914E-BAA0-AB72-623C-C9EC3FFB7EE3}"/>
          </ac:spMkLst>
        </pc:spChg>
        <pc:spChg chg="add del mod replST">
          <ac:chgData name="Ajay Kumar" userId="985b5ffd-abc3-467f-b917-43be86d00426" providerId="ADAL" clId="{BC6FAD2F-566C-44E7-96F9-B2673A50981B}" dt="2023-03-30T03:24:05.008" v="22697"/>
          <ac:spMkLst>
            <pc:docMk/>
            <pc:sldMk cId="174716232" sldId="513"/>
            <ac:spMk id="88" creationId="{389BF43C-FECD-EB4F-04E6-ADB43117CAEE}"/>
          </ac:spMkLst>
        </pc:spChg>
        <pc:spChg chg="add del mod replST">
          <ac:chgData name="Ajay Kumar" userId="985b5ffd-abc3-467f-b917-43be86d00426" providerId="ADAL" clId="{BC6FAD2F-566C-44E7-96F9-B2673A50981B}" dt="2023-03-30T03:24:15.912" v="22961"/>
          <ac:spMkLst>
            <pc:docMk/>
            <pc:sldMk cId="174716232" sldId="513"/>
            <ac:spMk id="89" creationId="{9622BE50-6745-F6B1-FF33-D2FC543D8131}"/>
          </ac:spMkLst>
        </pc:spChg>
        <pc:spChg chg="add del mod replST">
          <ac:chgData name="Ajay Kumar" userId="985b5ffd-abc3-467f-b917-43be86d00426" providerId="ADAL" clId="{BC6FAD2F-566C-44E7-96F9-B2673A50981B}" dt="2023-03-30T03:24:25.348" v="23225"/>
          <ac:spMkLst>
            <pc:docMk/>
            <pc:sldMk cId="174716232" sldId="513"/>
            <ac:spMk id="90" creationId="{C7C9862B-D8E3-392E-BDB1-C124B3A9B852}"/>
          </ac:spMkLst>
        </pc:spChg>
        <pc:spChg chg="add del mod replST">
          <ac:chgData name="Ajay Kumar" userId="985b5ffd-abc3-467f-b917-43be86d00426" providerId="ADAL" clId="{BC6FAD2F-566C-44E7-96F9-B2673A50981B}" dt="2023-03-30T03:24:46.016" v="23488"/>
          <ac:spMkLst>
            <pc:docMk/>
            <pc:sldMk cId="174716232" sldId="513"/>
            <ac:spMk id="91" creationId="{0F8AA214-34AF-44D7-D388-7EA4277C4D0C}"/>
          </ac:spMkLst>
        </pc:spChg>
        <pc:spChg chg="add del mod replST">
          <ac:chgData name="Ajay Kumar" userId="985b5ffd-abc3-467f-b917-43be86d00426" providerId="ADAL" clId="{BC6FAD2F-566C-44E7-96F9-B2673A50981B}" dt="2023-03-30T03:25:08.093" v="23753"/>
          <ac:spMkLst>
            <pc:docMk/>
            <pc:sldMk cId="174716232" sldId="513"/>
            <ac:spMk id="92" creationId="{1A4E7939-7265-6B4D-8767-8E410A1DAE1C}"/>
          </ac:spMkLst>
        </pc:spChg>
        <pc:spChg chg="add del mod replST">
          <ac:chgData name="Ajay Kumar" userId="985b5ffd-abc3-467f-b917-43be86d00426" providerId="ADAL" clId="{BC6FAD2F-566C-44E7-96F9-B2673A50981B}" dt="2023-03-30T03:25:17.810" v="24017"/>
          <ac:spMkLst>
            <pc:docMk/>
            <pc:sldMk cId="174716232" sldId="513"/>
            <ac:spMk id="93" creationId="{4A040FEA-FE95-77C3-4807-83DCF7E5CCC9}"/>
          </ac:spMkLst>
        </pc:spChg>
        <pc:spChg chg="add del mod replST">
          <ac:chgData name="Ajay Kumar" userId="985b5ffd-abc3-467f-b917-43be86d00426" providerId="ADAL" clId="{BC6FAD2F-566C-44E7-96F9-B2673A50981B}" dt="2023-03-30T03:25:26.969" v="24280"/>
          <ac:spMkLst>
            <pc:docMk/>
            <pc:sldMk cId="174716232" sldId="513"/>
            <ac:spMk id="94" creationId="{0809E198-E8EE-7E96-93AB-F2247D7EB004}"/>
          </ac:spMkLst>
        </pc:spChg>
        <pc:spChg chg="add del mod replST">
          <ac:chgData name="Ajay Kumar" userId="985b5ffd-abc3-467f-b917-43be86d00426" providerId="ADAL" clId="{BC6FAD2F-566C-44E7-96F9-B2673A50981B}" dt="2023-03-30T03:25:38.179" v="24543"/>
          <ac:spMkLst>
            <pc:docMk/>
            <pc:sldMk cId="174716232" sldId="513"/>
            <ac:spMk id="95" creationId="{F6536308-8116-8AF8-B32D-D60545B7A590}"/>
          </ac:spMkLst>
        </pc:spChg>
        <pc:spChg chg="add del mod replST">
          <ac:chgData name="Ajay Kumar" userId="985b5ffd-abc3-467f-b917-43be86d00426" providerId="ADAL" clId="{BC6FAD2F-566C-44E7-96F9-B2673A50981B}" dt="2023-03-30T03:25:47.816" v="24807"/>
          <ac:spMkLst>
            <pc:docMk/>
            <pc:sldMk cId="174716232" sldId="513"/>
            <ac:spMk id="96" creationId="{E6E357C3-6D44-39F3-337D-7132B5435AE9}"/>
          </ac:spMkLst>
        </pc:spChg>
        <pc:spChg chg="add del mod replST">
          <ac:chgData name="Ajay Kumar" userId="985b5ffd-abc3-467f-b917-43be86d00426" providerId="ADAL" clId="{BC6FAD2F-566C-44E7-96F9-B2673A50981B}" dt="2023-03-30T03:25:58.360" v="25071"/>
          <ac:spMkLst>
            <pc:docMk/>
            <pc:sldMk cId="174716232" sldId="513"/>
            <ac:spMk id="97" creationId="{E1145C83-B215-764E-5268-F2C1E098E2BB}"/>
          </ac:spMkLst>
        </pc:spChg>
        <pc:spChg chg="add del mod replST">
          <ac:chgData name="Ajay Kumar" userId="985b5ffd-abc3-467f-b917-43be86d00426" providerId="ADAL" clId="{BC6FAD2F-566C-44E7-96F9-B2673A50981B}" dt="2023-03-30T03:26:07.754" v="25336"/>
          <ac:spMkLst>
            <pc:docMk/>
            <pc:sldMk cId="174716232" sldId="513"/>
            <ac:spMk id="98" creationId="{77C543C8-D679-844E-355A-AF99C642F6A6}"/>
          </ac:spMkLst>
        </pc:spChg>
        <pc:spChg chg="add del mod replST">
          <ac:chgData name="Ajay Kumar" userId="985b5ffd-abc3-467f-b917-43be86d00426" providerId="ADAL" clId="{BC6FAD2F-566C-44E7-96F9-B2673A50981B}" dt="2023-03-30T03:26:17.897" v="25601"/>
          <ac:spMkLst>
            <pc:docMk/>
            <pc:sldMk cId="174716232" sldId="513"/>
            <ac:spMk id="99" creationId="{E47E201E-BE82-1983-4B3B-7208ABF66405}"/>
          </ac:spMkLst>
        </pc:spChg>
        <pc:spChg chg="add del mod replST">
          <ac:chgData name="Ajay Kumar" userId="985b5ffd-abc3-467f-b917-43be86d00426" providerId="ADAL" clId="{BC6FAD2F-566C-44E7-96F9-B2673A50981B}" dt="2023-03-30T03:26:41.245" v="25867"/>
          <ac:spMkLst>
            <pc:docMk/>
            <pc:sldMk cId="174716232" sldId="513"/>
            <ac:spMk id="100" creationId="{BD715824-C756-5C02-086F-E8692522FBE1}"/>
          </ac:spMkLst>
        </pc:spChg>
        <pc:spChg chg="add del mod replST">
          <ac:chgData name="Ajay Kumar" userId="985b5ffd-abc3-467f-b917-43be86d00426" providerId="ADAL" clId="{BC6FAD2F-566C-44E7-96F9-B2673A50981B}" dt="2023-03-30T03:26:54.510" v="26134"/>
          <ac:spMkLst>
            <pc:docMk/>
            <pc:sldMk cId="174716232" sldId="513"/>
            <ac:spMk id="101" creationId="{EA4062DC-A4AE-92A1-5E25-A182790CCA49}"/>
          </ac:spMkLst>
        </pc:spChg>
        <pc:spChg chg="add del mod replST">
          <ac:chgData name="Ajay Kumar" userId="985b5ffd-abc3-467f-b917-43be86d00426" providerId="ADAL" clId="{BC6FAD2F-566C-44E7-96F9-B2673A50981B}" dt="2023-03-30T03:27:05.482" v="26398"/>
          <ac:spMkLst>
            <pc:docMk/>
            <pc:sldMk cId="174716232" sldId="513"/>
            <ac:spMk id="102" creationId="{D2FAB095-0102-DEE4-6E3B-9A48A6DFCE59}"/>
          </ac:spMkLst>
        </pc:spChg>
        <pc:spChg chg="add del mod replST">
          <ac:chgData name="Ajay Kumar" userId="985b5ffd-abc3-467f-b917-43be86d00426" providerId="ADAL" clId="{BC6FAD2F-566C-44E7-96F9-B2673A50981B}" dt="2023-03-30T03:31:44.444" v="26663"/>
          <ac:spMkLst>
            <pc:docMk/>
            <pc:sldMk cId="174716232" sldId="513"/>
            <ac:spMk id="103" creationId="{52E891DE-EE93-6E71-C8DE-5E1D4170ED86}"/>
          </ac:spMkLst>
        </pc:spChg>
        <pc:spChg chg="add del mod replST">
          <ac:chgData name="Ajay Kumar" userId="985b5ffd-abc3-467f-b917-43be86d00426" providerId="ADAL" clId="{BC6FAD2F-566C-44E7-96F9-B2673A50981B}" dt="2023-03-31T13:59:08.794" v="26940"/>
          <ac:spMkLst>
            <pc:docMk/>
            <pc:sldMk cId="174716232" sldId="513"/>
            <ac:spMk id="104" creationId="{ACE5FCA9-AAEC-2406-46D4-AE9AEAC74534}"/>
          </ac:spMkLst>
        </pc:spChg>
        <pc:graphicFrameChg chg="add del mod modGraphic">
          <ac:chgData name="Ajay Kumar" userId="985b5ffd-abc3-467f-b917-43be86d00426" providerId="ADAL" clId="{BC6FAD2F-566C-44E7-96F9-B2673A50981B}" dt="2023-03-31T14:11:19.532" v="30337"/>
          <ac:graphicFrameMkLst>
            <pc:docMk/>
            <pc:sldMk cId="174716232" sldId="513"/>
            <ac:graphicFrameMk id="6" creationId="{60487F1C-BC98-4D5D-810C-23A351BFBDA9}"/>
          </ac:graphicFrameMkLst>
        </pc:graphicFrameChg>
      </pc:sldChg>
      <pc:sldChg chg="addSp delSp modSp mod">
        <pc:chgData name="Ajay Kumar" userId="985b5ffd-abc3-467f-b917-43be86d00426" providerId="ADAL" clId="{BC6FAD2F-566C-44E7-96F9-B2673A50981B}" dt="2023-04-04T13:47:53.003" v="31394" actId="948"/>
        <pc:sldMkLst>
          <pc:docMk/>
          <pc:sldMk cId="4154351658" sldId="514"/>
        </pc:sldMkLst>
        <pc:spChg chg="mod">
          <ac:chgData name="Ajay Kumar" userId="985b5ffd-abc3-467f-b917-43be86d00426" providerId="ADAL" clId="{BC6FAD2F-566C-44E7-96F9-B2673A50981B}" dt="2023-03-29T22:56:49.737" v="0" actId="6549"/>
          <ac:spMkLst>
            <pc:docMk/>
            <pc:sldMk cId="4154351658" sldId="514"/>
            <ac:spMk id="4" creationId="{3AFD64E5-0976-479E-8927-DA6B21E07EF8}"/>
          </ac:spMkLst>
        </pc:spChg>
        <pc:spChg chg="add del mod replST">
          <ac:chgData name="Ajay Kumar" userId="985b5ffd-abc3-467f-b917-43be86d00426" providerId="ADAL" clId="{BC6FAD2F-566C-44E7-96F9-B2673A50981B}" dt="2023-03-31T13:59:18.187" v="27263"/>
          <ac:spMkLst>
            <pc:docMk/>
            <pc:sldMk cId="4154351658" sldId="514"/>
            <ac:spMk id="5" creationId="{11ED056D-079B-9F78-F75E-8AC029CDB10D}"/>
          </ac:spMkLst>
        </pc:spChg>
        <pc:spChg chg="add del mod replST">
          <ac:chgData name="Ajay Kumar" userId="985b5ffd-abc3-467f-b917-43be86d00426" providerId="ADAL" clId="{BC6FAD2F-566C-44E7-96F9-B2673A50981B}" dt="2023-03-30T01:35:30.882" v="570"/>
          <ac:spMkLst>
            <pc:docMk/>
            <pc:sldMk cId="4154351658" sldId="514"/>
            <ac:spMk id="5" creationId="{3D7CEDB2-3910-FE37-A0E3-F0F738670086}"/>
          </ac:spMkLst>
        </pc:spChg>
        <pc:spChg chg="add del mod replST">
          <ac:chgData name="Ajay Kumar" userId="985b5ffd-abc3-467f-b917-43be86d00426" providerId="ADAL" clId="{BC6FAD2F-566C-44E7-96F9-B2673A50981B}" dt="2023-03-31T14:06:31.770" v="27816"/>
          <ac:spMkLst>
            <pc:docMk/>
            <pc:sldMk cId="4154351658" sldId="514"/>
            <ac:spMk id="5" creationId="{45825F4B-7BE5-BBF5-9232-F33B2FB25177}"/>
          </ac:spMkLst>
        </pc:spChg>
        <pc:spChg chg="del">
          <ac:chgData name="Ajay Kumar" userId="985b5ffd-abc3-467f-b917-43be86d00426" providerId="ADAL" clId="{BC6FAD2F-566C-44E7-96F9-B2673A50981B}" dt="2023-03-29T22:56:50.146" v="277"/>
          <ac:spMkLst>
            <pc:docMk/>
            <pc:sldMk cId="4154351658" sldId="514"/>
            <ac:spMk id="6" creationId="{1B91D5AC-4532-C908-6B25-AD6874DE1F6D}"/>
          </ac:spMkLst>
        </pc:spChg>
        <pc:spChg chg="add del mod replST">
          <ac:chgData name="Ajay Kumar" userId="985b5ffd-abc3-467f-b917-43be86d00426" providerId="ADAL" clId="{BC6FAD2F-566C-44E7-96F9-B2673A50981B}" dt="2023-03-31T14:06:22.432" v="27549"/>
          <ac:spMkLst>
            <pc:docMk/>
            <pc:sldMk cId="4154351658" sldId="514"/>
            <ac:spMk id="6" creationId="{BA363D13-AE4C-7319-E4EF-9A9764ED7516}"/>
          </ac:spMkLst>
        </pc:spChg>
        <pc:spChg chg="add del mod replST">
          <ac:chgData name="Ajay Kumar" userId="985b5ffd-abc3-467f-b917-43be86d00426" providerId="ADAL" clId="{BC6FAD2F-566C-44E7-96F9-B2673A50981B}" dt="2023-03-30T01:35:40.157" v="862"/>
          <ac:spMkLst>
            <pc:docMk/>
            <pc:sldMk cId="4154351658" sldId="514"/>
            <ac:spMk id="7" creationId="{DCBAE207-2404-D135-C678-13F5C3CDFA37}"/>
          </ac:spMkLst>
        </pc:spChg>
        <pc:spChg chg="add del mod replST">
          <ac:chgData name="Ajay Kumar" userId="985b5ffd-abc3-467f-b917-43be86d00426" providerId="ADAL" clId="{BC6FAD2F-566C-44E7-96F9-B2673A50981B}" dt="2023-03-31T14:06:40.869" v="28092"/>
          <ac:spMkLst>
            <pc:docMk/>
            <pc:sldMk cId="4154351658" sldId="514"/>
            <ac:spMk id="7" creationId="{FD1513B8-742C-3098-EDF6-168791927999}"/>
          </ac:spMkLst>
        </pc:spChg>
        <pc:spChg chg="add del mod replST">
          <ac:chgData name="Ajay Kumar" userId="985b5ffd-abc3-467f-b917-43be86d00426" providerId="ADAL" clId="{BC6FAD2F-566C-44E7-96F9-B2673A50981B}" dt="2023-03-30T01:35:50.743" v="1159"/>
          <ac:spMkLst>
            <pc:docMk/>
            <pc:sldMk cId="4154351658" sldId="514"/>
            <ac:spMk id="8" creationId="{B3A2D4C2-E5AB-76C5-CC6E-3AC77B188E4A}"/>
          </ac:spMkLst>
        </pc:spChg>
        <pc:spChg chg="add del mod replST">
          <ac:chgData name="Ajay Kumar" userId="985b5ffd-abc3-467f-b917-43be86d00426" providerId="ADAL" clId="{BC6FAD2F-566C-44E7-96F9-B2673A50981B}" dt="2023-03-31T14:06:49.929" v="28356"/>
          <ac:spMkLst>
            <pc:docMk/>
            <pc:sldMk cId="4154351658" sldId="514"/>
            <ac:spMk id="8" creationId="{BDD5E69B-26BA-D968-FBEC-F2E4DE2AED84}"/>
          </ac:spMkLst>
        </pc:spChg>
        <pc:spChg chg="add del mod replST">
          <ac:chgData name="Ajay Kumar" userId="985b5ffd-abc3-467f-b917-43be86d00426" providerId="ADAL" clId="{BC6FAD2F-566C-44E7-96F9-B2673A50981B}" dt="2023-03-30T01:35:59.886" v="1423"/>
          <ac:spMkLst>
            <pc:docMk/>
            <pc:sldMk cId="4154351658" sldId="514"/>
            <ac:spMk id="9" creationId="{3AC39721-5429-E771-461C-1654A60CE669}"/>
          </ac:spMkLst>
        </pc:spChg>
        <pc:spChg chg="add del mod replST">
          <ac:chgData name="Ajay Kumar" userId="985b5ffd-abc3-467f-b917-43be86d00426" providerId="ADAL" clId="{BC6FAD2F-566C-44E7-96F9-B2673A50981B}" dt="2023-03-31T14:06:59.160" v="28640"/>
          <ac:spMkLst>
            <pc:docMk/>
            <pc:sldMk cId="4154351658" sldId="514"/>
            <ac:spMk id="9" creationId="{AB55BCBC-A0A7-E462-9F97-3EB08241A03B}"/>
          </ac:spMkLst>
        </pc:spChg>
        <pc:spChg chg="add del mod replST">
          <ac:chgData name="Ajay Kumar" userId="985b5ffd-abc3-467f-b917-43be86d00426" providerId="ADAL" clId="{BC6FAD2F-566C-44E7-96F9-B2673A50981B}" dt="2023-03-30T01:50:58.070" v="1688"/>
          <ac:spMkLst>
            <pc:docMk/>
            <pc:sldMk cId="4154351658" sldId="514"/>
            <ac:spMk id="10" creationId="{B371B6E3-ED12-07E4-72FB-22E07C0562BE}"/>
          </ac:spMkLst>
        </pc:spChg>
        <pc:spChg chg="add del mod replST">
          <ac:chgData name="Ajay Kumar" userId="985b5ffd-abc3-467f-b917-43be86d00426" providerId="ADAL" clId="{BC6FAD2F-566C-44E7-96F9-B2673A50981B}" dt="2023-03-31T14:07:08.543" v="28904"/>
          <ac:spMkLst>
            <pc:docMk/>
            <pc:sldMk cId="4154351658" sldId="514"/>
            <ac:spMk id="10" creationId="{FCE9E9D5-29BB-7147-6324-4A7E1B4F52AE}"/>
          </ac:spMkLst>
        </pc:spChg>
        <pc:spChg chg="add del mod replST">
          <ac:chgData name="Ajay Kumar" userId="985b5ffd-abc3-467f-b917-43be86d00426" providerId="ADAL" clId="{BC6FAD2F-566C-44E7-96F9-B2673A50981B}" dt="2023-03-31T14:10:18.292" v="29183"/>
          <ac:spMkLst>
            <pc:docMk/>
            <pc:sldMk cId="4154351658" sldId="514"/>
            <ac:spMk id="11" creationId="{36E0728A-FEB9-F9C2-5726-D4664F917698}"/>
          </ac:spMkLst>
        </pc:spChg>
        <pc:spChg chg="add del mod replST">
          <ac:chgData name="Ajay Kumar" userId="985b5ffd-abc3-467f-b917-43be86d00426" providerId="ADAL" clId="{BC6FAD2F-566C-44E7-96F9-B2673A50981B}" dt="2023-03-30T02:48:56.041" v="1953"/>
          <ac:spMkLst>
            <pc:docMk/>
            <pc:sldMk cId="4154351658" sldId="514"/>
            <ac:spMk id="11" creationId="{CAE557AF-45BB-F2E4-E595-0E0F62A07B59}"/>
          </ac:spMkLst>
        </pc:spChg>
        <pc:spChg chg="add del mod replST">
          <ac:chgData name="Ajay Kumar" userId="985b5ffd-abc3-467f-b917-43be86d00426" providerId="ADAL" clId="{BC6FAD2F-566C-44E7-96F9-B2673A50981B}" dt="2023-03-31T14:10:27.544" v="29466"/>
          <ac:spMkLst>
            <pc:docMk/>
            <pc:sldMk cId="4154351658" sldId="514"/>
            <ac:spMk id="12" creationId="{2D19C655-9B3F-861E-E016-68248B08BFC8}"/>
          </ac:spMkLst>
        </pc:spChg>
        <pc:spChg chg="add del mod replST">
          <ac:chgData name="Ajay Kumar" userId="985b5ffd-abc3-467f-b917-43be86d00426" providerId="ADAL" clId="{BC6FAD2F-566C-44E7-96F9-B2673A50981B}" dt="2023-03-30T02:49:05.132" v="2220"/>
          <ac:spMkLst>
            <pc:docMk/>
            <pc:sldMk cId="4154351658" sldId="514"/>
            <ac:spMk id="12" creationId="{C4AB178B-7C56-E180-D056-3711AC4CC48C}"/>
          </ac:spMkLst>
        </pc:spChg>
        <pc:spChg chg="add del mod replST">
          <ac:chgData name="Ajay Kumar" userId="985b5ffd-abc3-467f-b917-43be86d00426" providerId="ADAL" clId="{BC6FAD2F-566C-44E7-96F9-B2673A50981B}" dt="2023-03-30T02:49:14.175" v="2496"/>
          <ac:spMkLst>
            <pc:docMk/>
            <pc:sldMk cId="4154351658" sldId="514"/>
            <ac:spMk id="13" creationId="{4C9AC9D4-6C92-04F4-D070-F61B65E66D0C}"/>
          </ac:spMkLst>
        </pc:spChg>
        <pc:spChg chg="add del mod replST">
          <ac:chgData name="Ajay Kumar" userId="985b5ffd-abc3-467f-b917-43be86d00426" providerId="ADAL" clId="{BC6FAD2F-566C-44E7-96F9-B2673A50981B}" dt="2023-03-31T14:10:52.500" v="29767"/>
          <ac:spMkLst>
            <pc:docMk/>
            <pc:sldMk cId="4154351658" sldId="514"/>
            <ac:spMk id="13" creationId="{F0783729-1240-8A62-BED1-B7F0DE67741E}"/>
          </ac:spMkLst>
        </pc:spChg>
        <pc:spChg chg="add del mod replST">
          <ac:chgData name="Ajay Kumar" userId="985b5ffd-abc3-467f-b917-43be86d00426" providerId="ADAL" clId="{BC6FAD2F-566C-44E7-96F9-B2673A50981B}" dt="2023-03-30T03:04:58.318" v="3222"/>
          <ac:spMkLst>
            <pc:docMk/>
            <pc:sldMk cId="4154351658" sldId="514"/>
            <ac:spMk id="14" creationId="{3476DD1B-E3F1-A94D-3274-211BE2C53CA3}"/>
          </ac:spMkLst>
        </pc:spChg>
        <pc:spChg chg="add del mod replST">
          <ac:chgData name="Ajay Kumar" userId="985b5ffd-abc3-467f-b917-43be86d00426" providerId="ADAL" clId="{BC6FAD2F-566C-44E7-96F9-B2673A50981B}" dt="2023-03-31T14:11:02.359" v="30043"/>
          <ac:spMkLst>
            <pc:docMk/>
            <pc:sldMk cId="4154351658" sldId="514"/>
            <ac:spMk id="14" creationId="{533E57E4-C6D1-42F4-397D-B2CFAEBFB618}"/>
          </ac:spMkLst>
        </pc:spChg>
        <pc:spChg chg="add del mod replST">
          <ac:chgData name="Ajay Kumar" userId="985b5ffd-abc3-467f-b917-43be86d00426" providerId="ADAL" clId="{BC6FAD2F-566C-44E7-96F9-B2673A50981B}" dt="2023-03-31T14:11:11.554" v="30310"/>
          <ac:spMkLst>
            <pc:docMk/>
            <pc:sldMk cId="4154351658" sldId="514"/>
            <ac:spMk id="15" creationId="{54F1F906-2D93-813C-55AB-56C51391BDF3}"/>
          </ac:spMkLst>
        </pc:spChg>
        <pc:spChg chg="add mod replST delST">
          <ac:chgData name="Ajay Kumar" userId="985b5ffd-abc3-467f-b917-43be86d00426" providerId="ADAL" clId="{BC6FAD2F-566C-44E7-96F9-B2673A50981B}" dt="2023-03-30T03:04:49.985" v="2806" actId="20577"/>
          <ac:spMkLst>
            <pc:docMk/>
            <pc:sldMk cId="4154351658" sldId="514"/>
            <ac:spMk id="15" creationId="{69607C1C-75AD-301A-352A-D8661003AAC0}"/>
          </ac:spMkLst>
        </pc:spChg>
        <pc:spChg chg="add del mod replST">
          <ac:chgData name="Ajay Kumar" userId="985b5ffd-abc3-467f-b917-43be86d00426" providerId="ADAL" clId="{BC6FAD2F-566C-44E7-96F9-B2673A50981B}" dt="2023-03-30T03:07:55.886" v="3486"/>
          <ac:spMkLst>
            <pc:docMk/>
            <pc:sldMk cId="4154351658" sldId="514"/>
            <ac:spMk id="16" creationId="{54A28629-B8F2-A8F1-EAA1-086E22B42C98}"/>
          </ac:spMkLst>
        </pc:spChg>
        <pc:spChg chg="add del mod replST">
          <ac:chgData name="Ajay Kumar" userId="985b5ffd-abc3-467f-b917-43be86d00426" providerId="ADAL" clId="{BC6FAD2F-566C-44E7-96F9-B2673A50981B}" dt="2023-03-31T14:11:20.652" v="30574"/>
          <ac:spMkLst>
            <pc:docMk/>
            <pc:sldMk cId="4154351658" sldId="514"/>
            <ac:spMk id="16" creationId="{5B02B2EC-1DA1-FE28-0911-F85E56992A93}"/>
          </ac:spMkLst>
        </pc:spChg>
        <pc:spChg chg="add del mod replST">
          <ac:chgData name="Ajay Kumar" userId="985b5ffd-abc3-467f-b917-43be86d00426" providerId="ADAL" clId="{BC6FAD2F-566C-44E7-96F9-B2673A50981B}" dt="2023-03-31T14:14:45.331" v="30840"/>
          <ac:spMkLst>
            <pc:docMk/>
            <pc:sldMk cId="4154351658" sldId="514"/>
            <ac:spMk id="17" creationId="{12E445A0-85E9-276A-2A64-5C96ED5D1496}"/>
          </ac:spMkLst>
        </pc:spChg>
        <pc:spChg chg="add del mod replST">
          <ac:chgData name="Ajay Kumar" userId="985b5ffd-abc3-467f-b917-43be86d00426" providerId="ADAL" clId="{BC6FAD2F-566C-44E7-96F9-B2673A50981B}" dt="2023-03-30T03:08:17.568" v="3751"/>
          <ac:spMkLst>
            <pc:docMk/>
            <pc:sldMk cId="4154351658" sldId="514"/>
            <ac:spMk id="17" creationId="{245559DC-C89F-F14B-7916-526CEA59DF59}"/>
          </ac:spMkLst>
        </pc:spChg>
        <pc:spChg chg="add del mod replST">
          <ac:chgData name="Ajay Kumar" userId="985b5ffd-abc3-467f-b917-43be86d00426" providerId="ADAL" clId="{BC6FAD2F-566C-44E7-96F9-B2673A50981B}" dt="2023-03-30T03:08:27.004" v="4016"/>
          <ac:spMkLst>
            <pc:docMk/>
            <pc:sldMk cId="4154351658" sldId="514"/>
            <ac:spMk id="18" creationId="{4971CC22-009E-3124-F691-40739C7884A1}"/>
          </ac:spMkLst>
        </pc:spChg>
        <pc:spChg chg="add del mod replST">
          <ac:chgData name="Ajay Kumar" userId="985b5ffd-abc3-467f-b917-43be86d00426" providerId="ADAL" clId="{BC6FAD2F-566C-44E7-96F9-B2673A50981B}" dt="2023-03-31T14:14:54.549" v="31105"/>
          <ac:spMkLst>
            <pc:docMk/>
            <pc:sldMk cId="4154351658" sldId="514"/>
            <ac:spMk id="18" creationId="{BAAF280B-FCF0-F4A0-85FA-08D282E73A01}"/>
          </ac:spMkLst>
        </pc:spChg>
        <pc:spChg chg="add del mod replST">
          <ac:chgData name="Ajay Kumar" userId="985b5ffd-abc3-467f-b917-43be86d00426" providerId="ADAL" clId="{BC6FAD2F-566C-44E7-96F9-B2673A50981B}" dt="2023-03-30T03:08:37.996" v="4282"/>
          <ac:spMkLst>
            <pc:docMk/>
            <pc:sldMk cId="4154351658" sldId="514"/>
            <ac:spMk id="19" creationId="{1FB2BFED-E2E5-340A-440B-421E66F5F839}"/>
          </ac:spMkLst>
        </pc:spChg>
        <pc:spChg chg="add del mod replST">
          <ac:chgData name="Ajay Kumar" userId="985b5ffd-abc3-467f-b917-43be86d00426" providerId="ADAL" clId="{BC6FAD2F-566C-44E7-96F9-B2673A50981B}" dt="2023-04-04T13:47:52.983" v="31368"/>
          <ac:spMkLst>
            <pc:docMk/>
            <pc:sldMk cId="4154351658" sldId="514"/>
            <ac:spMk id="19" creationId="{9869A120-AA99-CFFA-271D-3981F6B45955}"/>
          </ac:spMkLst>
        </pc:spChg>
        <pc:spChg chg="add del mod replST">
          <ac:chgData name="Ajay Kumar" userId="985b5ffd-abc3-467f-b917-43be86d00426" providerId="ADAL" clId="{BC6FAD2F-566C-44E7-96F9-B2673A50981B}" dt="2023-03-30T03:08:48.298" v="4549"/>
          <ac:spMkLst>
            <pc:docMk/>
            <pc:sldMk cId="4154351658" sldId="514"/>
            <ac:spMk id="20" creationId="{5AFBD11A-1C0B-FBEF-369F-1CAF4EBCA917}"/>
          </ac:spMkLst>
        </pc:spChg>
        <pc:spChg chg="add mod replST">
          <ac:chgData name="Ajay Kumar" userId="985b5ffd-abc3-467f-b917-43be86d00426" providerId="ADAL" clId="{BC6FAD2F-566C-44E7-96F9-B2673A50981B}" dt="2023-04-04T13:47:53.003" v="31394" actId="948"/>
          <ac:spMkLst>
            <pc:docMk/>
            <pc:sldMk cId="4154351658" sldId="514"/>
            <ac:spMk id="20" creationId="{D1F4A5EB-BA32-5D0C-4646-D8B88160B9A7}"/>
          </ac:spMkLst>
        </pc:spChg>
        <pc:spChg chg="add del mod replST">
          <ac:chgData name="Ajay Kumar" userId="985b5ffd-abc3-467f-b917-43be86d00426" providerId="ADAL" clId="{BC6FAD2F-566C-44E7-96F9-B2673A50981B}" dt="2023-03-30T03:08:57.390" v="4813"/>
          <ac:spMkLst>
            <pc:docMk/>
            <pc:sldMk cId="4154351658" sldId="514"/>
            <ac:spMk id="21" creationId="{59081F52-2ED9-ECA3-5AE1-803F48B06B81}"/>
          </ac:spMkLst>
        </pc:spChg>
        <pc:spChg chg="add del mod replST">
          <ac:chgData name="Ajay Kumar" userId="985b5ffd-abc3-467f-b917-43be86d00426" providerId="ADAL" clId="{BC6FAD2F-566C-44E7-96F9-B2673A50981B}" dt="2023-03-30T03:09:06.560" v="5080"/>
          <ac:spMkLst>
            <pc:docMk/>
            <pc:sldMk cId="4154351658" sldId="514"/>
            <ac:spMk id="22" creationId="{769788D9-DA36-2A64-9853-42430EFD76F8}"/>
          </ac:spMkLst>
        </pc:spChg>
        <pc:spChg chg="add del mod replST">
          <ac:chgData name="Ajay Kumar" userId="985b5ffd-abc3-467f-b917-43be86d00426" providerId="ADAL" clId="{BC6FAD2F-566C-44E7-96F9-B2673A50981B}" dt="2023-03-30T03:09:15.834" v="5346"/>
          <ac:spMkLst>
            <pc:docMk/>
            <pc:sldMk cId="4154351658" sldId="514"/>
            <ac:spMk id="23" creationId="{C23807C5-F503-1005-A1DE-3AEE6FC311E1}"/>
          </ac:spMkLst>
        </pc:spChg>
        <pc:spChg chg="add del mod replST">
          <ac:chgData name="Ajay Kumar" userId="985b5ffd-abc3-467f-b917-43be86d00426" providerId="ADAL" clId="{BC6FAD2F-566C-44E7-96F9-B2673A50981B}" dt="2023-03-30T03:09:43.300" v="5621"/>
          <ac:spMkLst>
            <pc:docMk/>
            <pc:sldMk cId="4154351658" sldId="514"/>
            <ac:spMk id="24" creationId="{F9F99601-7B71-9B21-AD7D-9F2A29E833BF}"/>
          </ac:spMkLst>
        </pc:spChg>
        <pc:spChg chg="add del mod replST">
          <ac:chgData name="Ajay Kumar" userId="985b5ffd-abc3-467f-b917-43be86d00426" providerId="ADAL" clId="{BC6FAD2F-566C-44E7-96F9-B2673A50981B}" dt="2023-03-30T03:09:54.183" v="5901"/>
          <ac:spMkLst>
            <pc:docMk/>
            <pc:sldMk cId="4154351658" sldId="514"/>
            <ac:spMk id="25" creationId="{B97A8FEB-CBF8-802E-9F11-0C153E955F0C}"/>
          </ac:spMkLst>
        </pc:spChg>
        <pc:spChg chg="add del mod replST">
          <ac:chgData name="Ajay Kumar" userId="985b5ffd-abc3-467f-b917-43be86d00426" providerId="ADAL" clId="{BC6FAD2F-566C-44E7-96F9-B2673A50981B}" dt="2023-03-30T03:10:03.249" v="6166"/>
          <ac:spMkLst>
            <pc:docMk/>
            <pc:sldMk cId="4154351658" sldId="514"/>
            <ac:spMk id="26" creationId="{3FFA7FE6-43F9-A201-8275-BB1671F14472}"/>
          </ac:spMkLst>
        </pc:spChg>
        <pc:spChg chg="add del mod replST">
          <ac:chgData name="Ajay Kumar" userId="985b5ffd-abc3-467f-b917-43be86d00426" providerId="ADAL" clId="{BC6FAD2F-566C-44E7-96F9-B2673A50981B}" dt="2023-03-30T03:10:15.019" v="6431"/>
          <ac:spMkLst>
            <pc:docMk/>
            <pc:sldMk cId="4154351658" sldId="514"/>
            <ac:spMk id="27" creationId="{B1397322-7138-6692-933F-4F6EC6DBBF09}"/>
          </ac:spMkLst>
        </pc:spChg>
        <pc:spChg chg="add del mod replST">
          <ac:chgData name="Ajay Kumar" userId="985b5ffd-abc3-467f-b917-43be86d00426" providerId="ADAL" clId="{BC6FAD2F-566C-44E7-96F9-B2673A50981B}" dt="2023-03-30T03:10:36.787" v="7157"/>
          <ac:spMkLst>
            <pc:docMk/>
            <pc:sldMk cId="4154351658" sldId="514"/>
            <ac:spMk id="28" creationId="{1069DA1E-BA4B-44E6-5C6C-F647CC73E329}"/>
          </ac:spMkLst>
        </pc:spChg>
        <pc:spChg chg="add mod replST delST">
          <ac:chgData name="Ajay Kumar" userId="985b5ffd-abc3-467f-b917-43be86d00426" providerId="ADAL" clId="{BC6FAD2F-566C-44E7-96F9-B2673A50981B}" dt="2023-03-30T03:10:28.078" v="6741" actId="20577"/>
          <ac:spMkLst>
            <pc:docMk/>
            <pc:sldMk cId="4154351658" sldId="514"/>
            <ac:spMk id="29" creationId="{4E591C2E-842B-6384-2E4B-45B8BFEEC3A6}"/>
          </ac:spMkLst>
        </pc:spChg>
        <pc:spChg chg="add del mod replST">
          <ac:chgData name="Ajay Kumar" userId="985b5ffd-abc3-467f-b917-43be86d00426" providerId="ADAL" clId="{BC6FAD2F-566C-44E7-96F9-B2673A50981B}" dt="2023-03-30T03:10:50.051" v="7422"/>
          <ac:spMkLst>
            <pc:docMk/>
            <pc:sldMk cId="4154351658" sldId="514"/>
            <ac:spMk id="30" creationId="{B9C443B5-CD83-115D-67F5-7C6540485670}"/>
          </ac:spMkLst>
        </pc:spChg>
        <pc:spChg chg="add del mod replST">
          <ac:chgData name="Ajay Kumar" userId="985b5ffd-abc3-467f-b917-43be86d00426" providerId="ADAL" clId="{BC6FAD2F-566C-44E7-96F9-B2673A50981B}" dt="2023-03-30T03:11:00.021" v="7686"/>
          <ac:spMkLst>
            <pc:docMk/>
            <pc:sldMk cId="4154351658" sldId="514"/>
            <ac:spMk id="31" creationId="{819998F6-5D83-BE62-430C-2329CA0FCAF0}"/>
          </ac:spMkLst>
        </pc:spChg>
        <pc:spChg chg="add del mod replST">
          <ac:chgData name="Ajay Kumar" userId="985b5ffd-abc3-467f-b917-43be86d00426" providerId="ADAL" clId="{BC6FAD2F-566C-44E7-96F9-B2673A50981B}" dt="2023-03-30T03:11:35.082" v="7951"/>
          <ac:spMkLst>
            <pc:docMk/>
            <pc:sldMk cId="4154351658" sldId="514"/>
            <ac:spMk id="32" creationId="{D7C1034C-E44B-29DC-CD2C-5A0C6430EEB5}"/>
          </ac:spMkLst>
        </pc:spChg>
        <pc:spChg chg="add del mod replST">
          <ac:chgData name="Ajay Kumar" userId="985b5ffd-abc3-467f-b917-43be86d00426" providerId="ADAL" clId="{BC6FAD2F-566C-44E7-96F9-B2673A50981B}" dt="2023-03-30T03:12:02.764" v="8216"/>
          <ac:spMkLst>
            <pc:docMk/>
            <pc:sldMk cId="4154351658" sldId="514"/>
            <ac:spMk id="33" creationId="{33FD8C58-5674-6687-C344-DF7FC7B45521}"/>
          </ac:spMkLst>
        </pc:spChg>
        <pc:spChg chg="add del mod replST">
          <ac:chgData name="Ajay Kumar" userId="985b5ffd-abc3-467f-b917-43be86d00426" providerId="ADAL" clId="{BC6FAD2F-566C-44E7-96F9-B2673A50981B}" dt="2023-03-30T03:12:14.357" v="8482"/>
          <ac:spMkLst>
            <pc:docMk/>
            <pc:sldMk cId="4154351658" sldId="514"/>
            <ac:spMk id="34" creationId="{9DDAC1E5-18E6-97E5-DA20-1171B994EBAC}"/>
          </ac:spMkLst>
        </pc:spChg>
        <pc:spChg chg="add del mod replST">
          <ac:chgData name="Ajay Kumar" userId="985b5ffd-abc3-467f-b917-43be86d00426" providerId="ADAL" clId="{BC6FAD2F-566C-44E7-96F9-B2673A50981B}" dt="2023-03-30T03:12:49.095" v="8748"/>
          <ac:spMkLst>
            <pc:docMk/>
            <pc:sldMk cId="4154351658" sldId="514"/>
            <ac:spMk id="35" creationId="{9B84E6D0-AC1F-7779-E352-2C04FD9B7824}"/>
          </ac:spMkLst>
        </pc:spChg>
        <pc:spChg chg="add del mod replST">
          <ac:chgData name="Ajay Kumar" userId="985b5ffd-abc3-467f-b917-43be86d00426" providerId="ADAL" clId="{BC6FAD2F-566C-44E7-96F9-B2673A50981B}" dt="2023-03-30T03:13:09.187" v="9475"/>
          <ac:spMkLst>
            <pc:docMk/>
            <pc:sldMk cId="4154351658" sldId="514"/>
            <ac:spMk id="36" creationId="{434BAE3A-92A2-B31D-81B0-0E3129BF97B8}"/>
          </ac:spMkLst>
        </pc:spChg>
        <pc:spChg chg="add mod replST delST">
          <ac:chgData name="Ajay Kumar" userId="985b5ffd-abc3-467f-b917-43be86d00426" providerId="ADAL" clId="{BC6FAD2F-566C-44E7-96F9-B2673A50981B}" dt="2023-03-30T03:13:00.796" v="9058" actId="20577"/>
          <ac:spMkLst>
            <pc:docMk/>
            <pc:sldMk cId="4154351658" sldId="514"/>
            <ac:spMk id="37" creationId="{BBDA385D-A090-5DE4-2DB8-13EF19D54D64}"/>
          </ac:spMkLst>
        </pc:spChg>
        <pc:spChg chg="add del mod replST">
          <ac:chgData name="Ajay Kumar" userId="985b5ffd-abc3-467f-b917-43be86d00426" providerId="ADAL" clId="{BC6FAD2F-566C-44E7-96F9-B2673A50981B}" dt="2023-03-30T03:13:30.451" v="9740"/>
          <ac:spMkLst>
            <pc:docMk/>
            <pc:sldMk cId="4154351658" sldId="514"/>
            <ac:spMk id="38" creationId="{3A16E5B7-8D81-6A17-3BC2-9AFD1E1DF531}"/>
          </ac:spMkLst>
        </pc:spChg>
        <pc:spChg chg="add del mod replST">
          <ac:chgData name="Ajay Kumar" userId="985b5ffd-abc3-467f-b917-43be86d00426" providerId="ADAL" clId="{BC6FAD2F-566C-44E7-96F9-B2673A50981B}" dt="2023-03-30T03:13:52.717" v="10005"/>
          <ac:spMkLst>
            <pc:docMk/>
            <pc:sldMk cId="4154351658" sldId="514"/>
            <ac:spMk id="39" creationId="{BF34B3CB-4291-7CA4-FEAE-47A26BDB3D9E}"/>
          </ac:spMkLst>
        </pc:spChg>
        <pc:spChg chg="add del mod replST">
          <ac:chgData name="Ajay Kumar" userId="985b5ffd-abc3-467f-b917-43be86d00426" providerId="ADAL" clId="{BC6FAD2F-566C-44E7-96F9-B2673A50981B}" dt="2023-03-30T03:14:02.915" v="10269"/>
          <ac:spMkLst>
            <pc:docMk/>
            <pc:sldMk cId="4154351658" sldId="514"/>
            <ac:spMk id="40" creationId="{038173FB-A6DF-2F4C-4DFD-4F26E264BEC3}"/>
          </ac:spMkLst>
        </pc:spChg>
        <pc:spChg chg="add del mod replST">
          <ac:chgData name="Ajay Kumar" userId="985b5ffd-abc3-467f-b917-43be86d00426" providerId="ADAL" clId="{BC6FAD2F-566C-44E7-96F9-B2673A50981B}" dt="2023-03-30T03:14:12.004" v="10532"/>
          <ac:spMkLst>
            <pc:docMk/>
            <pc:sldMk cId="4154351658" sldId="514"/>
            <ac:spMk id="41" creationId="{94B8DF7A-CF0C-7169-76A7-A0DBA16EEC19}"/>
          </ac:spMkLst>
        </pc:spChg>
        <pc:spChg chg="add del mod replST">
          <ac:chgData name="Ajay Kumar" userId="985b5ffd-abc3-467f-b917-43be86d00426" providerId="ADAL" clId="{BC6FAD2F-566C-44E7-96F9-B2673A50981B}" dt="2023-03-30T03:14:22.152" v="10796"/>
          <ac:spMkLst>
            <pc:docMk/>
            <pc:sldMk cId="4154351658" sldId="514"/>
            <ac:spMk id="42" creationId="{E42EF15E-A241-5CB9-0F03-3E428D89BE70}"/>
          </ac:spMkLst>
        </pc:spChg>
        <pc:spChg chg="add del mod replST">
          <ac:chgData name="Ajay Kumar" userId="985b5ffd-abc3-467f-b917-43be86d00426" providerId="ADAL" clId="{BC6FAD2F-566C-44E7-96F9-B2673A50981B}" dt="2023-03-30T03:14:31.218" v="11061"/>
          <ac:spMkLst>
            <pc:docMk/>
            <pc:sldMk cId="4154351658" sldId="514"/>
            <ac:spMk id="43" creationId="{C031E222-A513-BCE3-2A37-39F7797B42F1}"/>
          </ac:spMkLst>
        </pc:spChg>
        <pc:spChg chg="add del mod replST">
          <ac:chgData name="Ajay Kumar" userId="985b5ffd-abc3-467f-b917-43be86d00426" providerId="ADAL" clId="{BC6FAD2F-566C-44E7-96F9-B2673A50981B}" dt="2023-03-30T03:14:54.614" v="11266" actId="478"/>
          <ac:spMkLst>
            <pc:docMk/>
            <pc:sldMk cId="4154351658" sldId="514"/>
            <ac:spMk id="44" creationId="{0D67DEA3-BBE7-9F00-B07F-511135D4A10C}"/>
          </ac:spMkLst>
        </pc:spChg>
        <pc:spChg chg="del mod replST">
          <ac:chgData name="Ajay Kumar" userId="985b5ffd-abc3-467f-b917-43be86d00426" providerId="ADAL" clId="{BC6FAD2F-566C-44E7-96F9-B2673A50981B}" dt="2023-03-30T03:15:03.708" v="11525"/>
          <ac:spMkLst>
            <pc:docMk/>
            <pc:sldMk cId="4154351658" sldId="514"/>
            <ac:spMk id="45" creationId="{85EF5EC9-21C5-2E7A-0AFD-4D74FDC3A293}"/>
          </ac:spMkLst>
        </pc:spChg>
        <pc:spChg chg="add del mod replST">
          <ac:chgData name="Ajay Kumar" userId="985b5ffd-abc3-467f-b917-43be86d00426" providerId="ADAL" clId="{BC6FAD2F-566C-44E7-96F9-B2673A50981B}" dt="2023-03-30T03:15:13.517" v="11791"/>
          <ac:spMkLst>
            <pc:docMk/>
            <pc:sldMk cId="4154351658" sldId="514"/>
            <ac:spMk id="46" creationId="{799D0D16-119B-7E62-A1BE-0CA2037E2536}"/>
          </ac:spMkLst>
        </pc:spChg>
        <pc:spChg chg="add del mod replST">
          <ac:chgData name="Ajay Kumar" userId="985b5ffd-abc3-467f-b917-43be86d00426" providerId="ADAL" clId="{BC6FAD2F-566C-44E7-96F9-B2673A50981B}" dt="2023-03-30T03:15:22.679" v="12057"/>
          <ac:spMkLst>
            <pc:docMk/>
            <pc:sldMk cId="4154351658" sldId="514"/>
            <ac:spMk id="47" creationId="{F777FEB9-4E6D-1D3E-E23A-C1E2DEE38291}"/>
          </ac:spMkLst>
        </pc:spChg>
        <pc:spChg chg="add del mod replST">
          <ac:chgData name="Ajay Kumar" userId="985b5ffd-abc3-467f-b917-43be86d00426" providerId="ADAL" clId="{BC6FAD2F-566C-44E7-96F9-B2673A50981B}" dt="2023-03-30T03:15:33.379" v="12323"/>
          <ac:spMkLst>
            <pc:docMk/>
            <pc:sldMk cId="4154351658" sldId="514"/>
            <ac:spMk id="48" creationId="{5C3A5EFA-E05D-DE96-A5FC-B50AAE31CED9}"/>
          </ac:spMkLst>
        </pc:spChg>
        <pc:spChg chg="add del mod replST">
          <ac:chgData name="Ajay Kumar" userId="985b5ffd-abc3-467f-b917-43be86d00426" providerId="ADAL" clId="{BC6FAD2F-566C-44E7-96F9-B2673A50981B}" dt="2023-03-30T03:16:13.169" v="12588"/>
          <ac:spMkLst>
            <pc:docMk/>
            <pc:sldMk cId="4154351658" sldId="514"/>
            <ac:spMk id="49" creationId="{D05A1F5E-DDD5-F155-7DF5-A73FDB71334D}"/>
          </ac:spMkLst>
        </pc:spChg>
        <pc:spChg chg="add del mod replST">
          <ac:chgData name="Ajay Kumar" userId="985b5ffd-abc3-467f-b917-43be86d00426" providerId="ADAL" clId="{BC6FAD2F-566C-44E7-96F9-B2673A50981B}" dt="2023-03-30T03:16:23.698" v="12853"/>
          <ac:spMkLst>
            <pc:docMk/>
            <pc:sldMk cId="4154351658" sldId="514"/>
            <ac:spMk id="50" creationId="{7BD1300E-A844-5510-8855-BBDC20B4CF81}"/>
          </ac:spMkLst>
        </pc:spChg>
        <pc:spChg chg="add del mod replST">
          <ac:chgData name="Ajay Kumar" userId="985b5ffd-abc3-467f-b917-43be86d00426" providerId="ADAL" clId="{BC6FAD2F-566C-44E7-96F9-B2673A50981B}" dt="2023-03-30T03:16:34.774" v="13117"/>
          <ac:spMkLst>
            <pc:docMk/>
            <pc:sldMk cId="4154351658" sldId="514"/>
            <ac:spMk id="51" creationId="{05B196D4-FE3E-D4D7-3D75-10AC96058EB3}"/>
          </ac:spMkLst>
        </pc:spChg>
        <pc:spChg chg="add del mod replST">
          <ac:chgData name="Ajay Kumar" userId="985b5ffd-abc3-467f-b917-43be86d00426" providerId="ADAL" clId="{BC6FAD2F-566C-44E7-96F9-B2673A50981B}" dt="2023-03-30T03:16:44.140" v="13382"/>
          <ac:spMkLst>
            <pc:docMk/>
            <pc:sldMk cId="4154351658" sldId="514"/>
            <ac:spMk id="52" creationId="{58747C03-2751-625A-FA23-5A04F12D2F9F}"/>
          </ac:spMkLst>
        </pc:spChg>
        <pc:spChg chg="add del mod replST">
          <ac:chgData name="Ajay Kumar" userId="985b5ffd-abc3-467f-b917-43be86d00426" providerId="ADAL" clId="{BC6FAD2F-566C-44E7-96F9-B2673A50981B}" dt="2023-03-30T03:16:54.505" v="13646"/>
          <ac:spMkLst>
            <pc:docMk/>
            <pc:sldMk cId="4154351658" sldId="514"/>
            <ac:spMk id="53" creationId="{C85779C1-027D-01C7-0724-C459A0B17AAD}"/>
          </ac:spMkLst>
        </pc:spChg>
        <pc:spChg chg="add del mod replST">
          <ac:chgData name="Ajay Kumar" userId="985b5ffd-abc3-467f-b917-43be86d00426" providerId="ADAL" clId="{BC6FAD2F-566C-44E7-96F9-B2673A50981B}" dt="2023-03-30T03:17:03.590" v="13910"/>
          <ac:spMkLst>
            <pc:docMk/>
            <pc:sldMk cId="4154351658" sldId="514"/>
            <ac:spMk id="54" creationId="{CB8A1161-1076-21CB-564D-F248E987EF8C}"/>
          </ac:spMkLst>
        </pc:spChg>
        <pc:spChg chg="add del mod replST">
          <ac:chgData name="Ajay Kumar" userId="985b5ffd-abc3-467f-b917-43be86d00426" providerId="ADAL" clId="{BC6FAD2F-566C-44E7-96F9-B2673A50981B}" dt="2023-03-30T03:17:14.880" v="14176"/>
          <ac:spMkLst>
            <pc:docMk/>
            <pc:sldMk cId="4154351658" sldId="514"/>
            <ac:spMk id="55" creationId="{19DC1FF8-4A8C-1DFD-8D2E-E2CDD0C96675}"/>
          </ac:spMkLst>
        </pc:spChg>
        <pc:spChg chg="add del mod replST">
          <ac:chgData name="Ajay Kumar" userId="985b5ffd-abc3-467f-b917-43be86d00426" providerId="ADAL" clId="{BC6FAD2F-566C-44E7-96F9-B2673A50981B}" dt="2023-03-30T03:17:24.575" v="14442"/>
          <ac:spMkLst>
            <pc:docMk/>
            <pc:sldMk cId="4154351658" sldId="514"/>
            <ac:spMk id="56" creationId="{352C88D5-2131-3FAE-D619-190659A63518}"/>
          </ac:spMkLst>
        </pc:spChg>
        <pc:spChg chg="add del mod replST">
          <ac:chgData name="Ajay Kumar" userId="985b5ffd-abc3-467f-b917-43be86d00426" providerId="ADAL" clId="{BC6FAD2F-566C-44E7-96F9-B2673A50981B}" dt="2023-03-30T03:17:35.642" v="14707"/>
          <ac:spMkLst>
            <pc:docMk/>
            <pc:sldMk cId="4154351658" sldId="514"/>
            <ac:spMk id="57" creationId="{1DC3E8E4-D0C2-3CAE-C2F3-524105A2DCC0}"/>
          </ac:spMkLst>
        </pc:spChg>
        <pc:spChg chg="add del mod replST">
          <ac:chgData name="Ajay Kumar" userId="985b5ffd-abc3-467f-b917-43be86d00426" providerId="ADAL" clId="{BC6FAD2F-566C-44E7-96F9-B2673A50981B}" dt="2023-03-30T03:17:42.412" v="14972"/>
          <ac:spMkLst>
            <pc:docMk/>
            <pc:sldMk cId="4154351658" sldId="514"/>
            <ac:spMk id="58" creationId="{2D1FF34E-D1F3-2005-A102-7BDE150444A3}"/>
          </ac:spMkLst>
        </pc:spChg>
        <pc:spChg chg="add del mod replST">
          <ac:chgData name="Ajay Kumar" userId="985b5ffd-abc3-467f-b917-43be86d00426" providerId="ADAL" clId="{BC6FAD2F-566C-44E7-96F9-B2673A50981B}" dt="2023-03-30T03:18:22.829" v="15698"/>
          <ac:spMkLst>
            <pc:docMk/>
            <pc:sldMk cId="4154351658" sldId="514"/>
            <ac:spMk id="59" creationId="{A9874EC7-B8D3-CADC-B937-8116EFFBF4E8}"/>
          </ac:spMkLst>
        </pc:spChg>
        <pc:spChg chg="add mod replST delST">
          <ac:chgData name="Ajay Kumar" userId="985b5ffd-abc3-467f-b917-43be86d00426" providerId="ADAL" clId="{BC6FAD2F-566C-44E7-96F9-B2673A50981B}" dt="2023-03-30T03:18:14.765" v="15283" actId="20577"/>
          <ac:spMkLst>
            <pc:docMk/>
            <pc:sldMk cId="4154351658" sldId="514"/>
            <ac:spMk id="60" creationId="{64A93553-A67E-B34A-08F9-7832D45B33A6}"/>
          </ac:spMkLst>
        </pc:spChg>
        <pc:spChg chg="add del mod replST">
          <ac:chgData name="Ajay Kumar" userId="985b5ffd-abc3-467f-b917-43be86d00426" providerId="ADAL" clId="{BC6FAD2F-566C-44E7-96F9-B2673A50981B}" dt="2023-03-30T03:18:33.266" v="15962"/>
          <ac:spMkLst>
            <pc:docMk/>
            <pc:sldMk cId="4154351658" sldId="514"/>
            <ac:spMk id="61" creationId="{EFAF21B9-DE23-D1C9-9799-CB25F5DF5699}"/>
          </ac:spMkLst>
        </pc:spChg>
        <pc:spChg chg="add del mod replST">
          <ac:chgData name="Ajay Kumar" userId="985b5ffd-abc3-467f-b917-43be86d00426" providerId="ADAL" clId="{BC6FAD2F-566C-44E7-96F9-B2673A50981B}" dt="2023-03-30T03:18:42.467" v="16226"/>
          <ac:spMkLst>
            <pc:docMk/>
            <pc:sldMk cId="4154351658" sldId="514"/>
            <ac:spMk id="62" creationId="{8BEC0B72-E590-8F57-B6A8-742CB1293367}"/>
          </ac:spMkLst>
        </pc:spChg>
        <pc:spChg chg="add del mod replST">
          <ac:chgData name="Ajay Kumar" userId="985b5ffd-abc3-467f-b917-43be86d00426" providerId="ADAL" clId="{BC6FAD2F-566C-44E7-96F9-B2673A50981B}" dt="2023-03-30T03:18:51.548" v="16490"/>
          <ac:spMkLst>
            <pc:docMk/>
            <pc:sldMk cId="4154351658" sldId="514"/>
            <ac:spMk id="63" creationId="{E2C6E67C-A6AA-8C3B-CF10-471C50FE1D4D}"/>
          </ac:spMkLst>
        </pc:spChg>
        <pc:spChg chg="add del mod replST">
          <ac:chgData name="Ajay Kumar" userId="985b5ffd-abc3-467f-b917-43be86d00426" providerId="ADAL" clId="{BC6FAD2F-566C-44E7-96F9-B2673A50981B}" dt="2023-03-30T03:19:00.659" v="16754"/>
          <ac:spMkLst>
            <pc:docMk/>
            <pc:sldMk cId="4154351658" sldId="514"/>
            <ac:spMk id="64" creationId="{66D53C55-0F7F-548E-DB81-31565FD0F5FA}"/>
          </ac:spMkLst>
        </pc:spChg>
        <pc:spChg chg="add del mod replST">
          <ac:chgData name="Ajay Kumar" userId="985b5ffd-abc3-467f-b917-43be86d00426" providerId="ADAL" clId="{BC6FAD2F-566C-44E7-96F9-B2673A50981B}" dt="2023-03-30T03:19:10.793" v="17017"/>
          <ac:spMkLst>
            <pc:docMk/>
            <pc:sldMk cId="4154351658" sldId="514"/>
            <ac:spMk id="65" creationId="{2E5A34BF-ED2A-7F0A-094C-B693D9A4F72A}"/>
          </ac:spMkLst>
        </pc:spChg>
        <pc:spChg chg="add del mod replST">
          <ac:chgData name="Ajay Kumar" userId="985b5ffd-abc3-467f-b917-43be86d00426" providerId="ADAL" clId="{BC6FAD2F-566C-44E7-96F9-B2673A50981B}" dt="2023-03-30T03:19:30.636" v="17281"/>
          <ac:spMkLst>
            <pc:docMk/>
            <pc:sldMk cId="4154351658" sldId="514"/>
            <ac:spMk id="66" creationId="{820265E4-B128-006D-AC78-6586DC2FE099}"/>
          </ac:spMkLst>
        </pc:spChg>
        <pc:spChg chg="add del mod replST">
          <ac:chgData name="Ajay Kumar" userId="985b5ffd-abc3-467f-b917-43be86d00426" providerId="ADAL" clId="{BC6FAD2F-566C-44E7-96F9-B2673A50981B}" dt="2023-03-30T03:19:41.578" v="17546"/>
          <ac:spMkLst>
            <pc:docMk/>
            <pc:sldMk cId="4154351658" sldId="514"/>
            <ac:spMk id="67" creationId="{5F984122-5CDF-3E7E-D31A-DD709A3DA319}"/>
          </ac:spMkLst>
        </pc:spChg>
        <pc:spChg chg="add del mod replST">
          <ac:chgData name="Ajay Kumar" userId="985b5ffd-abc3-467f-b917-43be86d00426" providerId="ADAL" clId="{BC6FAD2F-566C-44E7-96F9-B2673A50981B}" dt="2023-03-30T03:19:50.897" v="17809"/>
          <ac:spMkLst>
            <pc:docMk/>
            <pc:sldMk cId="4154351658" sldId="514"/>
            <ac:spMk id="68" creationId="{ACFB9637-D753-A7B7-9D08-F81C74BAE033}"/>
          </ac:spMkLst>
        </pc:spChg>
        <pc:spChg chg="add del mod replST">
          <ac:chgData name="Ajay Kumar" userId="985b5ffd-abc3-467f-b917-43be86d00426" providerId="ADAL" clId="{BC6FAD2F-566C-44E7-96F9-B2673A50981B}" dt="2023-03-30T03:20:31.424" v="18072"/>
          <ac:spMkLst>
            <pc:docMk/>
            <pc:sldMk cId="4154351658" sldId="514"/>
            <ac:spMk id="69" creationId="{D1FCFE80-6AFF-980A-CB68-268AE331F732}"/>
          </ac:spMkLst>
        </pc:spChg>
        <pc:spChg chg="add del mod replST">
          <ac:chgData name="Ajay Kumar" userId="985b5ffd-abc3-467f-b917-43be86d00426" providerId="ADAL" clId="{BC6FAD2F-566C-44E7-96F9-B2673A50981B}" dt="2023-03-30T03:20:40.716" v="18335"/>
          <ac:spMkLst>
            <pc:docMk/>
            <pc:sldMk cId="4154351658" sldId="514"/>
            <ac:spMk id="70" creationId="{5658C4A2-314E-2175-FE94-B0A0AB5D2B2E}"/>
          </ac:spMkLst>
        </pc:spChg>
        <pc:spChg chg="add del mod replST">
          <ac:chgData name="Ajay Kumar" userId="985b5ffd-abc3-467f-b917-43be86d00426" providerId="ADAL" clId="{BC6FAD2F-566C-44E7-96F9-B2673A50981B}" dt="2023-03-30T03:20:50.162" v="18598"/>
          <ac:spMkLst>
            <pc:docMk/>
            <pc:sldMk cId="4154351658" sldId="514"/>
            <ac:spMk id="71" creationId="{94AD23D3-0D59-B7AC-334B-B7CBC174A1C4}"/>
          </ac:spMkLst>
        </pc:spChg>
        <pc:spChg chg="add del mod replST">
          <ac:chgData name="Ajay Kumar" userId="985b5ffd-abc3-467f-b917-43be86d00426" providerId="ADAL" clId="{BC6FAD2F-566C-44E7-96F9-B2673A50981B}" dt="2023-03-30T03:20:59.299" v="18861"/>
          <ac:spMkLst>
            <pc:docMk/>
            <pc:sldMk cId="4154351658" sldId="514"/>
            <ac:spMk id="72" creationId="{54949556-F67F-8B35-B500-526DE8D185E5}"/>
          </ac:spMkLst>
        </pc:spChg>
        <pc:spChg chg="add del mod replST">
          <ac:chgData name="Ajay Kumar" userId="985b5ffd-abc3-467f-b917-43be86d00426" providerId="ADAL" clId="{BC6FAD2F-566C-44E7-96F9-B2673A50981B}" dt="2023-03-30T03:21:09.938" v="19124"/>
          <ac:spMkLst>
            <pc:docMk/>
            <pc:sldMk cId="4154351658" sldId="514"/>
            <ac:spMk id="73" creationId="{E17C7781-5B4A-7308-53BD-5B85D529B89C}"/>
          </ac:spMkLst>
        </pc:spChg>
        <pc:spChg chg="add del mod replST">
          <ac:chgData name="Ajay Kumar" userId="985b5ffd-abc3-467f-b917-43be86d00426" providerId="ADAL" clId="{BC6FAD2F-566C-44E7-96F9-B2673A50981B}" dt="2023-03-30T03:21:20.254" v="19328" actId="478"/>
          <ac:spMkLst>
            <pc:docMk/>
            <pc:sldMk cId="4154351658" sldId="514"/>
            <ac:spMk id="74" creationId="{2DF66AA7-F2CF-B3A5-5928-936A7D7DA615}"/>
          </ac:spMkLst>
        </pc:spChg>
        <pc:spChg chg="del mod replST">
          <ac:chgData name="Ajay Kumar" userId="985b5ffd-abc3-467f-b917-43be86d00426" providerId="ADAL" clId="{BC6FAD2F-566C-44E7-96F9-B2673A50981B}" dt="2023-03-30T03:21:31.457" v="19585"/>
          <ac:spMkLst>
            <pc:docMk/>
            <pc:sldMk cId="4154351658" sldId="514"/>
            <ac:spMk id="75" creationId="{DC167D44-7341-909E-3FE1-1ACE4CAC33A7}"/>
          </ac:spMkLst>
        </pc:spChg>
        <pc:spChg chg="add del mod replST">
          <ac:chgData name="Ajay Kumar" userId="985b5ffd-abc3-467f-b917-43be86d00426" providerId="ADAL" clId="{BC6FAD2F-566C-44E7-96F9-B2673A50981B}" dt="2023-03-30T03:21:40.809" v="19850"/>
          <ac:spMkLst>
            <pc:docMk/>
            <pc:sldMk cId="4154351658" sldId="514"/>
            <ac:spMk id="76" creationId="{AE025A7C-1A67-3B4A-339E-8C20E83CC2BC}"/>
          </ac:spMkLst>
        </pc:spChg>
        <pc:spChg chg="add del mod replST">
          <ac:chgData name="Ajay Kumar" userId="985b5ffd-abc3-467f-b917-43be86d00426" providerId="ADAL" clId="{BC6FAD2F-566C-44E7-96F9-B2673A50981B}" dt="2023-03-30T03:21:51.073" v="20114"/>
          <ac:spMkLst>
            <pc:docMk/>
            <pc:sldMk cId="4154351658" sldId="514"/>
            <ac:spMk id="77" creationId="{759BD7F7-BB7E-EF21-206A-6107B8BEE657}"/>
          </ac:spMkLst>
        </pc:spChg>
        <pc:spChg chg="add del mod replST">
          <ac:chgData name="Ajay Kumar" userId="985b5ffd-abc3-467f-b917-43be86d00426" providerId="ADAL" clId="{BC6FAD2F-566C-44E7-96F9-B2673A50981B}" dt="2023-03-30T03:22:17.344" v="20379"/>
          <ac:spMkLst>
            <pc:docMk/>
            <pc:sldMk cId="4154351658" sldId="514"/>
            <ac:spMk id="78" creationId="{AAE291E9-BF7A-A156-B524-9C670B3D3963}"/>
          </ac:spMkLst>
        </pc:spChg>
        <pc:spChg chg="add del mod replST">
          <ac:chgData name="Ajay Kumar" userId="985b5ffd-abc3-467f-b917-43be86d00426" providerId="ADAL" clId="{BC6FAD2F-566C-44E7-96F9-B2673A50981B}" dt="2023-03-30T03:22:28.403" v="20644"/>
          <ac:spMkLst>
            <pc:docMk/>
            <pc:sldMk cId="4154351658" sldId="514"/>
            <ac:spMk id="79" creationId="{9AA5DA2B-9529-6758-FB05-18B79BCD054C}"/>
          </ac:spMkLst>
        </pc:spChg>
        <pc:spChg chg="add del mod replST">
          <ac:chgData name="Ajay Kumar" userId="985b5ffd-abc3-467f-b917-43be86d00426" providerId="ADAL" clId="{BC6FAD2F-566C-44E7-96F9-B2673A50981B}" dt="2023-03-30T03:22:39.560" v="20907"/>
          <ac:spMkLst>
            <pc:docMk/>
            <pc:sldMk cId="4154351658" sldId="514"/>
            <ac:spMk id="80" creationId="{0E0E9ABB-FD3F-7505-9CC2-C8805E7B28E2}"/>
          </ac:spMkLst>
        </pc:spChg>
        <pc:spChg chg="add del mod replST">
          <ac:chgData name="Ajay Kumar" userId="985b5ffd-abc3-467f-b917-43be86d00426" providerId="ADAL" clId="{BC6FAD2F-566C-44E7-96F9-B2673A50981B}" dt="2023-03-30T03:22:50.776" v="21170"/>
          <ac:spMkLst>
            <pc:docMk/>
            <pc:sldMk cId="4154351658" sldId="514"/>
            <ac:spMk id="81" creationId="{82B8690E-AEE7-202F-E5CD-7CA34F53531F}"/>
          </ac:spMkLst>
        </pc:spChg>
        <pc:spChg chg="add del mod replST">
          <ac:chgData name="Ajay Kumar" userId="985b5ffd-abc3-467f-b917-43be86d00426" providerId="ADAL" clId="{BC6FAD2F-566C-44E7-96F9-B2673A50981B}" dt="2023-03-30T03:23:02.197" v="21434"/>
          <ac:spMkLst>
            <pc:docMk/>
            <pc:sldMk cId="4154351658" sldId="514"/>
            <ac:spMk id="82" creationId="{87F3E775-50F5-68E5-4B0B-DE4B19469499}"/>
          </ac:spMkLst>
        </pc:spChg>
        <pc:spChg chg="add del mod replST">
          <ac:chgData name="Ajay Kumar" userId="985b5ffd-abc3-467f-b917-43be86d00426" providerId="ADAL" clId="{BC6FAD2F-566C-44E7-96F9-B2673A50981B}" dt="2023-03-30T03:23:11.782" v="21698"/>
          <ac:spMkLst>
            <pc:docMk/>
            <pc:sldMk cId="4154351658" sldId="514"/>
            <ac:spMk id="83" creationId="{DD028F4C-BD69-0A99-3B7B-57716053E595}"/>
          </ac:spMkLst>
        </pc:spChg>
        <pc:spChg chg="add del mod replST">
          <ac:chgData name="Ajay Kumar" userId="985b5ffd-abc3-467f-b917-43be86d00426" providerId="ADAL" clId="{BC6FAD2F-566C-44E7-96F9-B2673A50981B}" dt="2023-03-30T03:23:36.244" v="21963"/>
          <ac:spMkLst>
            <pc:docMk/>
            <pc:sldMk cId="4154351658" sldId="514"/>
            <ac:spMk id="84" creationId="{CD9482C4-D31E-A285-3B5F-F2EB5B17A1FE}"/>
          </ac:spMkLst>
        </pc:spChg>
        <pc:spChg chg="add del mod replST">
          <ac:chgData name="Ajay Kumar" userId="985b5ffd-abc3-467f-b917-43be86d00426" providerId="ADAL" clId="{BC6FAD2F-566C-44E7-96F9-B2673A50981B}" dt="2023-03-30T03:23:45.609" v="22227"/>
          <ac:spMkLst>
            <pc:docMk/>
            <pc:sldMk cId="4154351658" sldId="514"/>
            <ac:spMk id="85" creationId="{57753509-662D-F4BC-D951-78F2E975CB92}"/>
          </ac:spMkLst>
        </pc:spChg>
        <pc:spChg chg="add del mod replST">
          <ac:chgData name="Ajay Kumar" userId="985b5ffd-abc3-467f-b917-43be86d00426" providerId="ADAL" clId="{BC6FAD2F-566C-44E7-96F9-B2673A50981B}" dt="2023-03-30T03:23:55.160" v="22490"/>
          <ac:spMkLst>
            <pc:docMk/>
            <pc:sldMk cId="4154351658" sldId="514"/>
            <ac:spMk id="86" creationId="{4210756F-6797-9A04-B4AA-54ED6E4406CC}"/>
          </ac:spMkLst>
        </pc:spChg>
        <pc:spChg chg="add del mod replST">
          <ac:chgData name="Ajay Kumar" userId="985b5ffd-abc3-467f-b917-43be86d00426" providerId="ADAL" clId="{BC6FAD2F-566C-44E7-96F9-B2673A50981B}" dt="2023-03-30T03:24:05.030" v="22753"/>
          <ac:spMkLst>
            <pc:docMk/>
            <pc:sldMk cId="4154351658" sldId="514"/>
            <ac:spMk id="87" creationId="{4D818CC6-41C7-958B-B4D0-2550E069DB5C}"/>
          </ac:spMkLst>
        </pc:spChg>
        <pc:spChg chg="add del mod replST">
          <ac:chgData name="Ajay Kumar" userId="985b5ffd-abc3-467f-b917-43be86d00426" providerId="ADAL" clId="{BC6FAD2F-566C-44E7-96F9-B2673A50981B}" dt="2023-03-30T03:24:15.935" v="23017"/>
          <ac:spMkLst>
            <pc:docMk/>
            <pc:sldMk cId="4154351658" sldId="514"/>
            <ac:spMk id="88" creationId="{092FEE45-5E3F-5DE0-4F05-A9A60FAEC430}"/>
          </ac:spMkLst>
        </pc:spChg>
        <pc:spChg chg="add del mod replST">
          <ac:chgData name="Ajay Kumar" userId="985b5ffd-abc3-467f-b917-43be86d00426" providerId="ADAL" clId="{BC6FAD2F-566C-44E7-96F9-B2673A50981B}" dt="2023-03-30T03:24:25.381" v="23281"/>
          <ac:spMkLst>
            <pc:docMk/>
            <pc:sldMk cId="4154351658" sldId="514"/>
            <ac:spMk id="89" creationId="{B05B3676-0C78-64A4-AA12-45022BC7442B}"/>
          </ac:spMkLst>
        </pc:spChg>
        <pc:spChg chg="add del mod replST">
          <ac:chgData name="Ajay Kumar" userId="985b5ffd-abc3-467f-b917-43be86d00426" providerId="ADAL" clId="{BC6FAD2F-566C-44E7-96F9-B2673A50981B}" dt="2023-03-30T03:24:46.037" v="23544"/>
          <ac:spMkLst>
            <pc:docMk/>
            <pc:sldMk cId="4154351658" sldId="514"/>
            <ac:spMk id="90" creationId="{D35C35E5-9138-2F6C-79BA-4C461C401772}"/>
          </ac:spMkLst>
        </pc:spChg>
        <pc:spChg chg="add del mod replST">
          <ac:chgData name="Ajay Kumar" userId="985b5ffd-abc3-467f-b917-43be86d00426" providerId="ADAL" clId="{BC6FAD2F-566C-44E7-96F9-B2673A50981B}" dt="2023-03-30T03:25:08.117" v="23809"/>
          <ac:spMkLst>
            <pc:docMk/>
            <pc:sldMk cId="4154351658" sldId="514"/>
            <ac:spMk id="91" creationId="{B1A95CCD-17B4-C497-0956-140584EBBFAD}"/>
          </ac:spMkLst>
        </pc:spChg>
        <pc:spChg chg="add del mod replST">
          <ac:chgData name="Ajay Kumar" userId="985b5ffd-abc3-467f-b917-43be86d00426" providerId="ADAL" clId="{BC6FAD2F-566C-44E7-96F9-B2673A50981B}" dt="2023-03-30T03:25:17.832" v="24073"/>
          <ac:spMkLst>
            <pc:docMk/>
            <pc:sldMk cId="4154351658" sldId="514"/>
            <ac:spMk id="92" creationId="{10DFF072-81AF-1A9B-30A5-4EDF90BAAE4B}"/>
          </ac:spMkLst>
        </pc:spChg>
        <pc:spChg chg="add del mod replST">
          <ac:chgData name="Ajay Kumar" userId="985b5ffd-abc3-467f-b917-43be86d00426" providerId="ADAL" clId="{BC6FAD2F-566C-44E7-96F9-B2673A50981B}" dt="2023-03-30T03:25:26.989" v="24336"/>
          <ac:spMkLst>
            <pc:docMk/>
            <pc:sldMk cId="4154351658" sldId="514"/>
            <ac:spMk id="93" creationId="{8DDFCB55-55E6-BC62-EA36-611343818BE9}"/>
          </ac:spMkLst>
        </pc:spChg>
        <pc:spChg chg="add del mod replST">
          <ac:chgData name="Ajay Kumar" userId="985b5ffd-abc3-467f-b917-43be86d00426" providerId="ADAL" clId="{BC6FAD2F-566C-44E7-96F9-B2673A50981B}" dt="2023-03-30T03:25:38.203" v="24599"/>
          <ac:spMkLst>
            <pc:docMk/>
            <pc:sldMk cId="4154351658" sldId="514"/>
            <ac:spMk id="94" creationId="{BD7E5000-92BA-5943-058D-38E31629A421}"/>
          </ac:spMkLst>
        </pc:spChg>
        <pc:spChg chg="add del mod replST">
          <ac:chgData name="Ajay Kumar" userId="985b5ffd-abc3-467f-b917-43be86d00426" providerId="ADAL" clId="{BC6FAD2F-566C-44E7-96F9-B2673A50981B}" dt="2023-03-30T03:25:47.841" v="24863"/>
          <ac:spMkLst>
            <pc:docMk/>
            <pc:sldMk cId="4154351658" sldId="514"/>
            <ac:spMk id="95" creationId="{2F6E41EE-EE42-6513-E160-D135ABC999A5}"/>
          </ac:spMkLst>
        </pc:spChg>
        <pc:spChg chg="add del mod replST">
          <ac:chgData name="Ajay Kumar" userId="985b5ffd-abc3-467f-b917-43be86d00426" providerId="ADAL" clId="{BC6FAD2F-566C-44E7-96F9-B2673A50981B}" dt="2023-03-30T03:25:58.382" v="25127"/>
          <ac:spMkLst>
            <pc:docMk/>
            <pc:sldMk cId="4154351658" sldId="514"/>
            <ac:spMk id="96" creationId="{B6FA0474-CA5B-E52D-BE4C-19D853E08D3B}"/>
          </ac:spMkLst>
        </pc:spChg>
        <pc:spChg chg="add del mod replST">
          <ac:chgData name="Ajay Kumar" userId="985b5ffd-abc3-467f-b917-43be86d00426" providerId="ADAL" clId="{BC6FAD2F-566C-44E7-96F9-B2673A50981B}" dt="2023-03-30T03:26:07.775" v="25392"/>
          <ac:spMkLst>
            <pc:docMk/>
            <pc:sldMk cId="4154351658" sldId="514"/>
            <ac:spMk id="97" creationId="{AB490C46-F09D-91D9-6586-3C7371258664}"/>
          </ac:spMkLst>
        </pc:spChg>
        <pc:spChg chg="add del mod replST">
          <ac:chgData name="Ajay Kumar" userId="985b5ffd-abc3-467f-b917-43be86d00426" providerId="ADAL" clId="{BC6FAD2F-566C-44E7-96F9-B2673A50981B}" dt="2023-03-30T03:26:17.918" v="25657"/>
          <ac:spMkLst>
            <pc:docMk/>
            <pc:sldMk cId="4154351658" sldId="514"/>
            <ac:spMk id="98" creationId="{266F349C-6E13-E037-00BE-7F0AE28FAADF}"/>
          </ac:spMkLst>
        </pc:spChg>
        <pc:spChg chg="add del mod replST">
          <ac:chgData name="Ajay Kumar" userId="985b5ffd-abc3-467f-b917-43be86d00426" providerId="ADAL" clId="{BC6FAD2F-566C-44E7-96F9-B2673A50981B}" dt="2023-03-30T03:26:41.268" v="25923"/>
          <ac:spMkLst>
            <pc:docMk/>
            <pc:sldMk cId="4154351658" sldId="514"/>
            <ac:spMk id="99" creationId="{A95099DF-950B-2876-1008-42BF71348688}"/>
          </ac:spMkLst>
        </pc:spChg>
        <pc:spChg chg="add del mod replST">
          <ac:chgData name="Ajay Kumar" userId="985b5ffd-abc3-467f-b917-43be86d00426" providerId="ADAL" clId="{BC6FAD2F-566C-44E7-96F9-B2673A50981B}" dt="2023-03-30T03:26:54.531" v="26190"/>
          <ac:spMkLst>
            <pc:docMk/>
            <pc:sldMk cId="4154351658" sldId="514"/>
            <ac:spMk id="100" creationId="{00C1A16A-00D4-C410-B14F-5E18AFFB134B}"/>
          </ac:spMkLst>
        </pc:spChg>
        <pc:spChg chg="add del mod replST">
          <ac:chgData name="Ajay Kumar" userId="985b5ffd-abc3-467f-b917-43be86d00426" providerId="ADAL" clId="{BC6FAD2F-566C-44E7-96F9-B2673A50981B}" dt="2023-03-30T03:27:05.507" v="26454"/>
          <ac:spMkLst>
            <pc:docMk/>
            <pc:sldMk cId="4154351658" sldId="514"/>
            <ac:spMk id="101" creationId="{B571F68D-E2C9-6BAC-46A4-E0C5D3F6C2E7}"/>
          </ac:spMkLst>
        </pc:spChg>
        <pc:spChg chg="add del mod replST">
          <ac:chgData name="Ajay Kumar" userId="985b5ffd-abc3-467f-b917-43be86d00426" providerId="ADAL" clId="{BC6FAD2F-566C-44E7-96F9-B2673A50981B}" dt="2023-03-30T03:31:44.466" v="26719"/>
          <ac:spMkLst>
            <pc:docMk/>
            <pc:sldMk cId="4154351658" sldId="514"/>
            <ac:spMk id="102" creationId="{5CD5D22C-729A-3118-05E0-8CC2D961B984}"/>
          </ac:spMkLst>
        </pc:spChg>
        <pc:spChg chg="add del mod replST">
          <ac:chgData name="Ajay Kumar" userId="985b5ffd-abc3-467f-b917-43be86d00426" providerId="ADAL" clId="{BC6FAD2F-566C-44E7-96F9-B2673A50981B}" dt="2023-03-31T13:59:08.818" v="26996"/>
          <ac:spMkLst>
            <pc:docMk/>
            <pc:sldMk cId="4154351658" sldId="514"/>
            <ac:spMk id="103" creationId="{7F706D0C-56C0-7A24-1AA5-6A342824529D}"/>
          </ac:spMkLst>
        </pc:spChg>
      </pc:sldChg>
      <pc:sldChg chg="addSp delSp modSp mod">
        <pc:chgData name="Ajay Kumar" userId="985b5ffd-abc3-467f-b917-43be86d00426" providerId="ADAL" clId="{BC6FAD2F-566C-44E7-96F9-B2673A50981B}" dt="2023-04-04T13:47:52.981" v="31366" actId="948"/>
        <pc:sldMkLst>
          <pc:docMk/>
          <pc:sldMk cId="1818449317" sldId="516"/>
        </pc:sldMkLst>
        <pc:spChg chg="add del mod replST">
          <ac:chgData name="Ajay Kumar" userId="985b5ffd-abc3-467f-b917-43be86d00426" providerId="ADAL" clId="{BC6FAD2F-566C-44E7-96F9-B2673A50981B}" dt="2023-03-31T14:06:31.760" v="27788"/>
          <ac:spMkLst>
            <pc:docMk/>
            <pc:sldMk cId="1818449317" sldId="516"/>
            <ac:spMk id="2" creationId="{1D892371-4198-A039-1134-6B14B44486B2}"/>
          </ac:spMkLst>
        </pc:spChg>
        <pc:spChg chg="add del mod replST">
          <ac:chgData name="Ajay Kumar" userId="985b5ffd-abc3-467f-b917-43be86d00426" providerId="ADAL" clId="{BC6FAD2F-566C-44E7-96F9-B2673A50981B}" dt="2023-03-31T13:59:18.178" v="27235"/>
          <ac:spMkLst>
            <pc:docMk/>
            <pc:sldMk cId="1818449317" sldId="516"/>
            <ac:spMk id="2" creationId="{6FEFA266-C859-B621-63E1-FD9244AAE6E1}"/>
          </ac:spMkLst>
        </pc:spChg>
        <pc:spChg chg="add del mod replST">
          <ac:chgData name="Ajay Kumar" userId="985b5ffd-abc3-467f-b917-43be86d00426" providerId="ADAL" clId="{BC6FAD2F-566C-44E7-96F9-B2673A50981B}" dt="2023-03-30T01:35:30.872" v="542"/>
          <ac:spMkLst>
            <pc:docMk/>
            <pc:sldMk cId="1818449317" sldId="516"/>
            <ac:spMk id="2" creationId="{B2D8BB35-6F7E-9BEA-2A49-7CE36D14F87A}"/>
          </ac:spMkLst>
        </pc:spChg>
        <pc:spChg chg="del">
          <ac:chgData name="Ajay Kumar" userId="985b5ffd-abc3-467f-b917-43be86d00426" providerId="ADAL" clId="{BC6FAD2F-566C-44E7-96F9-B2673A50981B}" dt="2023-03-29T22:56:50.135" v="249"/>
          <ac:spMkLst>
            <pc:docMk/>
            <pc:sldMk cId="1818449317" sldId="516"/>
            <ac:spMk id="4" creationId="{18D947F9-B044-B0F5-1663-2EE0D9AF2898}"/>
          </ac:spMkLst>
        </pc:spChg>
        <pc:spChg chg="add del mod replST">
          <ac:chgData name="Ajay Kumar" userId="985b5ffd-abc3-467f-b917-43be86d00426" providerId="ADAL" clId="{BC6FAD2F-566C-44E7-96F9-B2673A50981B}" dt="2023-03-31T14:06:22.422" v="27521"/>
          <ac:spMkLst>
            <pc:docMk/>
            <pc:sldMk cId="1818449317" sldId="516"/>
            <ac:spMk id="4" creationId="{2012DB23-BC07-F00F-5311-80927CA44FDC}"/>
          </ac:spMkLst>
        </pc:spChg>
        <pc:spChg chg="add del mod replST">
          <ac:chgData name="Ajay Kumar" userId="985b5ffd-abc3-467f-b917-43be86d00426" providerId="ADAL" clId="{BC6FAD2F-566C-44E7-96F9-B2673A50981B}" dt="2023-03-30T01:35:40.146" v="834"/>
          <ac:spMkLst>
            <pc:docMk/>
            <pc:sldMk cId="1818449317" sldId="516"/>
            <ac:spMk id="5" creationId="{03B93DD8-EC38-7078-5DAE-52AEA7DD6FB9}"/>
          </ac:spMkLst>
        </pc:spChg>
        <pc:spChg chg="add del mod replST">
          <ac:chgData name="Ajay Kumar" userId="985b5ffd-abc3-467f-b917-43be86d00426" providerId="ADAL" clId="{BC6FAD2F-566C-44E7-96F9-B2673A50981B}" dt="2023-03-31T14:06:40.858" v="28064"/>
          <ac:spMkLst>
            <pc:docMk/>
            <pc:sldMk cId="1818449317" sldId="516"/>
            <ac:spMk id="5" creationId="{112AE012-D3E0-C3D1-BDC6-73EC009F64B5}"/>
          </ac:spMkLst>
        </pc:spChg>
        <pc:spChg chg="add del mod replST">
          <ac:chgData name="Ajay Kumar" userId="985b5ffd-abc3-467f-b917-43be86d00426" providerId="ADAL" clId="{BC6FAD2F-566C-44E7-96F9-B2673A50981B}" dt="2023-03-31T14:06:49.917" v="28328"/>
          <ac:spMkLst>
            <pc:docMk/>
            <pc:sldMk cId="1818449317" sldId="516"/>
            <ac:spMk id="6" creationId="{35039A68-1E31-0F35-3942-3D23784357B9}"/>
          </ac:spMkLst>
        </pc:spChg>
        <pc:spChg chg="add del mod replST">
          <ac:chgData name="Ajay Kumar" userId="985b5ffd-abc3-467f-b917-43be86d00426" providerId="ADAL" clId="{BC6FAD2F-566C-44E7-96F9-B2673A50981B}" dt="2023-03-30T01:35:50.734" v="1131"/>
          <ac:spMkLst>
            <pc:docMk/>
            <pc:sldMk cId="1818449317" sldId="516"/>
            <ac:spMk id="6" creationId="{54249732-74F7-A489-D2D3-51A3615FDACF}"/>
          </ac:spMkLst>
        </pc:spChg>
        <pc:spChg chg="add del mod replST">
          <ac:chgData name="Ajay Kumar" userId="985b5ffd-abc3-467f-b917-43be86d00426" providerId="ADAL" clId="{BC6FAD2F-566C-44E7-96F9-B2673A50981B}" dt="2023-03-31T14:06:59.149" v="28612"/>
          <ac:spMkLst>
            <pc:docMk/>
            <pc:sldMk cId="1818449317" sldId="516"/>
            <ac:spMk id="9" creationId="{6A3A42F7-1723-3CEF-F6D0-9CDD9555D1CD}"/>
          </ac:spMkLst>
        </pc:spChg>
        <pc:spChg chg="add del mod replST">
          <ac:chgData name="Ajay Kumar" userId="985b5ffd-abc3-467f-b917-43be86d00426" providerId="ADAL" clId="{BC6FAD2F-566C-44E7-96F9-B2673A50981B}" dt="2023-03-30T01:35:59.876" v="1395"/>
          <ac:spMkLst>
            <pc:docMk/>
            <pc:sldMk cId="1818449317" sldId="516"/>
            <ac:spMk id="9" creationId="{ECDCEA96-83E3-86E6-D731-9B303B7B5AF8}"/>
          </ac:spMkLst>
        </pc:spChg>
        <pc:spChg chg="add del mod replST">
          <ac:chgData name="Ajay Kumar" userId="985b5ffd-abc3-467f-b917-43be86d00426" providerId="ADAL" clId="{BC6FAD2F-566C-44E7-96F9-B2673A50981B}" dt="2023-03-30T01:50:58.059" v="1660"/>
          <ac:spMkLst>
            <pc:docMk/>
            <pc:sldMk cId="1818449317" sldId="516"/>
            <ac:spMk id="10" creationId="{4A6442D7-837F-04D7-6EB0-70EA0BE3829A}"/>
          </ac:spMkLst>
        </pc:spChg>
        <pc:spChg chg="add del mod replST">
          <ac:chgData name="Ajay Kumar" userId="985b5ffd-abc3-467f-b917-43be86d00426" providerId="ADAL" clId="{BC6FAD2F-566C-44E7-96F9-B2673A50981B}" dt="2023-03-31T14:07:08.526" v="28876"/>
          <ac:spMkLst>
            <pc:docMk/>
            <pc:sldMk cId="1818449317" sldId="516"/>
            <ac:spMk id="10" creationId="{9BEA8297-A84C-866B-8268-5DED1EF987E0}"/>
          </ac:spMkLst>
        </pc:spChg>
        <pc:spChg chg="add del mod replST">
          <ac:chgData name="Ajay Kumar" userId="985b5ffd-abc3-467f-b917-43be86d00426" providerId="ADAL" clId="{BC6FAD2F-566C-44E7-96F9-B2673A50981B}" dt="2023-03-31T14:10:18.283" v="29155"/>
          <ac:spMkLst>
            <pc:docMk/>
            <pc:sldMk cId="1818449317" sldId="516"/>
            <ac:spMk id="11" creationId="{10879AE3-F96A-3FAA-51EE-E3B213EBD833}"/>
          </ac:spMkLst>
        </pc:spChg>
        <pc:spChg chg="add del mod replST">
          <ac:chgData name="Ajay Kumar" userId="985b5ffd-abc3-467f-b917-43be86d00426" providerId="ADAL" clId="{BC6FAD2F-566C-44E7-96F9-B2673A50981B}" dt="2023-03-30T02:48:56.031" v="1925"/>
          <ac:spMkLst>
            <pc:docMk/>
            <pc:sldMk cId="1818449317" sldId="516"/>
            <ac:spMk id="11" creationId="{5E221B1C-E7A4-A3DF-6FAE-2464C7C9ADB1}"/>
          </ac:spMkLst>
        </pc:spChg>
        <pc:spChg chg="add del mod replST">
          <ac:chgData name="Ajay Kumar" userId="985b5ffd-abc3-467f-b917-43be86d00426" providerId="ADAL" clId="{BC6FAD2F-566C-44E7-96F9-B2673A50981B}" dt="2023-03-30T02:49:05.123" v="2192"/>
          <ac:spMkLst>
            <pc:docMk/>
            <pc:sldMk cId="1818449317" sldId="516"/>
            <ac:spMk id="12" creationId="{2E7A2D83-FFE4-3778-800D-FC60D98F4CF8}"/>
          </ac:spMkLst>
        </pc:spChg>
        <pc:spChg chg="add del mod replST">
          <ac:chgData name="Ajay Kumar" userId="985b5ffd-abc3-467f-b917-43be86d00426" providerId="ADAL" clId="{BC6FAD2F-566C-44E7-96F9-B2673A50981B}" dt="2023-03-31T14:10:27.533" v="29438"/>
          <ac:spMkLst>
            <pc:docMk/>
            <pc:sldMk cId="1818449317" sldId="516"/>
            <ac:spMk id="12" creationId="{A49E335E-F61F-D230-977B-0E72ACAF0B35}"/>
          </ac:spMkLst>
        </pc:spChg>
        <pc:spChg chg="add del mod replST">
          <ac:chgData name="Ajay Kumar" userId="985b5ffd-abc3-467f-b917-43be86d00426" providerId="ADAL" clId="{BC6FAD2F-566C-44E7-96F9-B2673A50981B}" dt="2023-03-31T14:10:52.491" v="29739"/>
          <ac:spMkLst>
            <pc:docMk/>
            <pc:sldMk cId="1818449317" sldId="516"/>
            <ac:spMk id="13" creationId="{84C86696-AB78-6CDA-544D-5F1331D26548}"/>
          </ac:spMkLst>
        </pc:spChg>
        <pc:spChg chg="add del mod replST">
          <ac:chgData name="Ajay Kumar" userId="985b5ffd-abc3-467f-b917-43be86d00426" providerId="ADAL" clId="{BC6FAD2F-566C-44E7-96F9-B2673A50981B}" dt="2023-03-30T02:49:14.165" v="2468"/>
          <ac:spMkLst>
            <pc:docMk/>
            <pc:sldMk cId="1818449317" sldId="516"/>
            <ac:spMk id="13" creationId="{A5C96F7F-C343-E5E7-A6BE-869E1C3DC305}"/>
          </ac:spMkLst>
        </pc:spChg>
        <pc:spChg chg="add del mod replST">
          <ac:chgData name="Ajay Kumar" userId="985b5ffd-abc3-467f-b917-43be86d00426" providerId="ADAL" clId="{BC6FAD2F-566C-44E7-96F9-B2673A50981B}" dt="2023-03-30T03:04:58.307" v="3194"/>
          <ac:spMkLst>
            <pc:docMk/>
            <pc:sldMk cId="1818449317" sldId="516"/>
            <ac:spMk id="14" creationId="{9445820A-78A3-11D2-05D6-4D8C9D83AB4B}"/>
          </ac:spMkLst>
        </pc:spChg>
        <pc:spChg chg="add del mod replST">
          <ac:chgData name="Ajay Kumar" userId="985b5ffd-abc3-467f-b917-43be86d00426" providerId="ADAL" clId="{BC6FAD2F-566C-44E7-96F9-B2673A50981B}" dt="2023-03-31T14:11:02.347" v="30015"/>
          <ac:spMkLst>
            <pc:docMk/>
            <pc:sldMk cId="1818449317" sldId="516"/>
            <ac:spMk id="14" creationId="{F3207CC9-BEF2-5AD7-10AB-DEB1FCFB50F7}"/>
          </ac:spMkLst>
        </pc:spChg>
        <pc:spChg chg="add mod replST delST">
          <ac:chgData name="Ajay Kumar" userId="985b5ffd-abc3-467f-b917-43be86d00426" providerId="ADAL" clId="{BC6FAD2F-566C-44E7-96F9-B2673A50981B}" dt="2023-03-30T03:04:49.989" v="2827" actId="20577"/>
          <ac:spMkLst>
            <pc:docMk/>
            <pc:sldMk cId="1818449317" sldId="516"/>
            <ac:spMk id="15" creationId="{208E5576-B45D-25AF-F07D-B8D615B21FC3}"/>
          </ac:spMkLst>
        </pc:spChg>
        <pc:spChg chg="add del mod replST">
          <ac:chgData name="Ajay Kumar" userId="985b5ffd-abc3-467f-b917-43be86d00426" providerId="ADAL" clId="{BC6FAD2F-566C-44E7-96F9-B2673A50981B}" dt="2023-03-31T14:11:11.544" v="30282"/>
          <ac:spMkLst>
            <pc:docMk/>
            <pc:sldMk cId="1818449317" sldId="516"/>
            <ac:spMk id="15" creationId="{60793155-49FE-425A-0178-CDD4121D0252}"/>
          </ac:spMkLst>
        </pc:spChg>
        <pc:spChg chg="add del mod replST">
          <ac:chgData name="Ajay Kumar" userId="985b5ffd-abc3-467f-b917-43be86d00426" providerId="ADAL" clId="{BC6FAD2F-566C-44E7-96F9-B2673A50981B}" dt="2023-03-31T14:11:20.643" v="30546"/>
          <ac:spMkLst>
            <pc:docMk/>
            <pc:sldMk cId="1818449317" sldId="516"/>
            <ac:spMk id="16" creationId="{92460FAE-18F7-C6EB-D05B-ED87D8667258}"/>
          </ac:spMkLst>
        </pc:spChg>
        <pc:spChg chg="add del mod replST">
          <ac:chgData name="Ajay Kumar" userId="985b5ffd-abc3-467f-b917-43be86d00426" providerId="ADAL" clId="{BC6FAD2F-566C-44E7-96F9-B2673A50981B}" dt="2023-03-30T03:07:55.854" v="3458"/>
          <ac:spMkLst>
            <pc:docMk/>
            <pc:sldMk cId="1818449317" sldId="516"/>
            <ac:spMk id="16" creationId="{A8EB6700-BE38-3A79-7F12-E4249E3E1D0C}"/>
          </ac:spMkLst>
        </pc:spChg>
        <pc:spChg chg="add del mod replST">
          <ac:chgData name="Ajay Kumar" userId="985b5ffd-abc3-467f-b917-43be86d00426" providerId="ADAL" clId="{BC6FAD2F-566C-44E7-96F9-B2673A50981B}" dt="2023-03-30T03:08:17.558" v="3723"/>
          <ac:spMkLst>
            <pc:docMk/>
            <pc:sldMk cId="1818449317" sldId="516"/>
            <ac:spMk id="17" creationId="{2B2040F1-988F-FACC-8CCD-860C213DABB4}"/>
          </ac:spMkLst>
        </pc:spChg>
        <pc:spChg chg="add del mod replST">
          <ac:chgData name="Ajay Kumar" userId="985b5ffd-abc3-467f-b917-43be86d00426" providerId="ADAL" clId="{BC6FAD2F-566C-44E7-96F9-B2673A50981B}" dt="2023-03-31T14:14:45.323" v="30812"/>
          <ac:spMkLst>
            <pc:docMk/>
            <pc:sldMk cId="1818449317" sldId="516"/>
            <ac:spMk id="17" creationId="{9393D7BC-1C26-BC45-C27C-98F6C83C8170}"/>
          </ac:spMkLst>
        </pc:spChg>
        <pc:spChg chg="add del mod replST">
          <ac:chgData name="Ajay Kumar" userId="985b5ffd-abc3-467f-b917-43be86d00426" providerId="ADAL" clId="{BC6FAD2F-566C-44E7-96F9-B2673A50981B}" dt="2023-03-31T14:14:54.537" v="31077"/>
          <ac:spMkLst>
            <pc:docMk/>
            <pc:sldMk cId="1818449317" sldId="516"/>
            <ac:spMk id="18" creationId="{160710A1-D400-84CC-4748-BFF89AFBA394}"/>
          </ac:spMkLst>
        </pc:spChg>
        <pc:spChg chg="add del mod replST">
          <ac:chgData name="Ajay Kumar" userId="985b5ffd-abc3-467f-b917-43be86d00426" providerId="ADAL" clId="{BC6FAD2F-566C-44E7-96F9-B2673A50981B}" dt="2023-03-30T03:08:26.993" v="3988"/>
          <ac:spMkLst>
            <pc:docMk/>
            <pc:sldMk cId="1818449317" sldId="516"/>
            <ac:spMk id="18" creationId="{77DE5222-792B-2381-D45E-669307B3B313}"/>
          </ac:spMkLst>
        </pc:spChg>
        <pc:spChg chg="add del mod replST">
          <ac:chgData name="Ajay Kumar" userId="985b5ffd-abc3-467f-b917-43be86d00426" providerId="ADAL" clId="{BC6FAD2F-566C-44E7-96F9-B2673A50981B}" dt="2023-04-04T13:47:52.959" v="31340"/>
          <ac:spMkLst>
            <pc:docMk/>
            <pc:sldMk cId="1818449317" sldId="516"/>
            <ac:spMk id="19" creationId="{27C74230-5EC5-0F2A-C2B1-5895F12A14C2}"/>
          </ac:spMkLst>
        </pc:spChg>
        <pc:spChg chg="add del mod replST">
          <ac:chgData name="Ajay Kumar" userId="985b5ffd-abc3-467f-b917-43be86d00426" providerId="ADAL" clId="{BC6FAD2F-566C-44E7-96F9-B2673A50981B}" dt="2023-03-30T03:08:37.983" v="4254"/>
          <ac:spMkLst>
            <pc:docMk/>
            <pc:sldMk cId="1818449317" sldId="516"/>
            <ac:spMk id="19" creationId="{E4B039D4-F858-9BBD-E2E7-F7359CB64D68}"/>
          </ac:spMkLst>
        </pc:spChg>
        <pc:spChg chg="add del mod replST">
          <ac:chgData name="Ajay Kumar" userId="985b5ffd-abc3-467f-b917-43be86d00426" providerId="ADAL" clId="{BC6FAD2F-566C-44E7-96F9-B2673A50981B}" dt="2023-03-30T03:08:48.288" v="4521"/>
          <ac:spMkLst>
            <pc:docMk/>
            <pc:sldMk cId="1818449317" sldId="516"/>
            <ac:spMk id="20" creationId="{03328295-19DB-88C8-392F-496B535E9A97}"/>
          </ac:spMkLst>
        </pc:spChg>
        <pc:spChg chg="add mod replST">
          <ac:chgData name="Ajay Kumar" userId="985b5ffd-abc3-467f-b917-43be86d00426" providerId="ADAL" clId="{BC6FAD2F-566C-44E7-96F9-B2673A50981B}" dt="2023-04-04T13:47:52.981" v="31366" actId="948"/>
          <ac:spMkLst>
            <pc:docMk/>
            <pc:sldMk cId="1818449317" sldId="516"/>
            <ac:spMk id="20" creationId="{8E4B2332-D742-4803-5B8E-B280E538009C}"/>
          </ac:spMkLst>
        </pc:spChg>
        <pc:spChg chg="add del mod replST">
          <ac:chgData name="Ajay Kumar" userId="985b5ffd-abc3-467f-b917-43be86d00426" providerId="ADAL" clId="{BC6FAD2F-566C-44E7-96F9-B2673A50981B}" dt="2023-03-30T03:08:57.381" v="4785"/>
          <ac:spMkLst>
            <pc:docMk/>
            <pc:sldMk cId="1818449317" sldId="516"/>
            <ac:spMk id="21" creationId="{9B73F099-2701-FA4A-0AF7-47C50AF8B488}"/>
          </ac:spMkLst>
        </pc:spChg>
        <pc:spChg chg="add del mod replST">
          <ac:chgData name="Ajay Kumar" userId="985b5ffd-abc3-467f-b917-43be86d00426" providerId="ADAL" clId="{BC6FAD2F-566C-44E7-96F9-B2673A50981B}" dt="2023-03-30T03:09:06.549" v="5052"/>
          <ac:spMkLst>
            <pc:docMk/>
            <pc:sldMk cId="1818449317" sldId="516"/>
            <ac:spMk id="22" creationId="{0A61E955-BB19-1161-AEE6-EB310E387A95}"/>
          </ac:spMkLst>
        </pc:spChg>
        <pc:spChg chg="add del mod replST">
          <ac:chgData name="Ajay Kumar" userId="985b5ffd-abc3-467f-b917-43be86d00426" providerId="ADAL" clId="{BC6FAD2F-566C-44E7-96F9-B2673A50981B}" dt="2023-03-30T03:09:15.825" v="5318"/>
          <ac:spMkLst>
            <pc:docMk/>
            <pc:sldMk cId="1818449317" sldId="516"/>
            <ac:spMk id="23" creationId="{C5763C8E-AE94-D6B7-E12F-AFC939643233}"/>
          </ac:spMkLst>
        </pc:spChg>
        <pc:spChg chg="add del mod replST">
          <ac:chgData name="Ajay Kumar" userId="985b5ffd-abc3-467f-b917-43be86d00426" providerId="ADAL" clId="{BC6FAD2F-566C-44E7-96F9-B2673A50981B}" dt="2023-03-30T03:09:43.290" v="5593"/>
          <ac:spMkLst>
            <pc:docMk/>
            <pc:sldMk cId="1818449317" sldId="516"/>
            <ac:spMk id="24" creationId="{D1D50848-E8BB-39C9-6650-5E9182745B2D}"/>
          </ac:spMkLst>
        </pc:spChg>
        <pc:spChg chg="add del mod replST">
          <ac:chgData name="Ajay Kumar" userId="985b5ffd-abc3-467f-b917-43be86d00426" providerId="ADAL" clId="{BC6FAD2F-566C-44E7-96F9-B2673A50981B}" dt="2023-03-30T03:09:54.173" v="5873"/>
          <ac:spMkLst>
            <pc:docMk/>
            <pc:sldMk cId="1818449317" sldId="516"/>
            <ac:spMk id="25" creationId="{CF3BA601-731A-AE71-F1E3-E8BCD94F2D57}"/>
          </ac:spMkLst>
        </pc:spChg>
        <pc:spChg chg="add del mod replST">
          <ac:chgData name="Ajay Kumar" userId="985b5ffd-abc3-467f-b917-43be86d00426" providerId="ADAL" clId="{BC6FAD2F-566C-44E7-96F9-B2673A50981B}" dt="2023-03-30T03:10:03.240" v="6138"/>
          <ac:spMkLst>
            <pc:docMk/>
            <pc:sldMk cId="1818449317" sldId="516"/>
            <ac:spMk id="26" creationId="{9630FD83-35A0-10C8-464C-F958CC69BFF0}"/>
          </ac:spMkLst>
        </pc:spChg>
        <pc:spChg chg="add del mod replST">
          <ac:chgData name="Ajay Kumar" userId="985b5ffd-abc3-467f-b917-43be86d00426" providerId="ADAL" clId="{BC6FAD2F-566C-44E7-96F9-B2673A50981B}" dt="2023-03-30T03:10:14.981" v="6403"/>
          <ac:spMkLst>
            <pc:docMk/>
            <pc:sldMk cId="1818449317" sldId="516"/>
            <ac:spMk id="27" creationId="{E1261D59-04DF-5E02-6821-CEE9E5E9BB40}"/>
          </ac:spMkLst>
        </pc:spChg>
        <pc:spChg chg="add del mod replST">
          <ac:chgData name="Ajay Kumar" userId="985b5ffd-abc3-467f-b917-43be86d00426" providerId="ADAL" clId="{BC6FAD2F-566C-44E7-96F9-B2673A50981B}" dt="2023-03-30T03:10:36.775" v="7129"/>
          <ac:spMkLst>
            <pc:docMk/>
            <pc:sldMk cId="1818449317" sldId="516"/>
            <ac:spMk id="28" creationId="{FDA59EA4-2EC1-32D6-FDB5-81567389753A}"/>
          </ac:spMkLst>
        </pc:spChg>
        <pc:spChg chg="add mod replST delST">
          <ac:chgData name="Ajay Kumar" userId="985b5ffd-abc3-467f-b917-43be86d00426" providerId="ADAL" clId="{BC6FAD2F-566C-44E7-96F9-B2673A50981B}" dt="2023-03-30T03:10:28.083" v="6762" actId="20577"/>
          <ac:spMkLst>
            <pc:docMk/>
            <pc:sldMk cId="1818449317" sldId="516"/>
            <ac:spMk id="29" creationId="{288BA13A-479A-9BB8-013F-C07996388D4E}"/>
          </ac:spMkLst>
        </pc:spChg>
        <pc:spChg chg="add del mod replST">
          <ac:chgData name="Ajay Kumar" userId="985b5ffd-abc3-467f-b917-43be86d00426" providerId="ADAL" clId="{BC6FAD2F-566C-44E7-96F9-B2673A50981B}" dt="2023-03-30T03:10:50.041" v="7394"/>
          <ac:spMkLst>
            <pc:docMk/>
            <pc:sldMk cId="1818449317" sldId="516"/>
            <ac:spMk id="30" creationId="{B1C266AA-D297-A4E6-EB76-0FBF3F0C1544}"/>
          </ac:spMkLst>
        </pc:spChg>
        <pc:spChg chg="add del mod replST">
          <ac:chgData name="Ajay Kumar" userId="985b5ffd-abc3-467f-b917-43be86d00426" providerId="ADAL" clId="{BC6FAD2F-566C-44E7-96F9-B2673A50981B}" dt="2023-03-30T03:11:00.010" v="7658"/>
          <ac:spMkLst>
            <pc:docMk/>
            <pc:sldMk cId="1818449317" sldId="516"/>
            <ac:spMk id="31" creationId="{EB1BBD4E-51A9-8154-50E9-9C5FDEDD2490}"/>
          </ac:spMkLst>
        </pc:spChg>
        <pc:spChg chg="add del mod replST">
          <ac:chgData name="Ajay Kumar" userId="985b5ffd-abc3-467f-b917-43be86d00426" providerId="ADAL" clId="{BC6FAD2F-566C-44E7-96F9-B2673A50981B}" dt="2023-03-30T03:11:35.072" v="7923"/>
          <ac:spMkLst>
            <pc:docMk/>
            <pc:sldMk cId="1818449317" sldId="516"/>
            <ac:spMk id="32" creationId="{C76184C4-946B-177A-D3C6-54501C4A809B}"/>
          </ac:spMkLst>
        </pc:spChg>
        <pc:spChg chg="add del mod replST">
          <ac:chgData name="Ajay Kumar" userId="985b5ffd-abc3-467f-b917-43be86d00426" providerId="ADAL" clId="{BC6FAD2F-566C-44E7-96F9-B2673A50981B}" dt="2023-03-30T03:12:02.755" v="8188"/>
          <ac:spMkLst>
            <pc:docMk/>
            <pc:sldMk cId="1818449317" sldId="516"/>
            <ac:spMk id="33" creationId="{278A2A5A-04A7-64F2-6145-166C2A464773}"/>
          </ac:spMkLst>
        </pc:spChg>
        <pc:spChg chg="add del mod replST">
          <ac:chgData name="Ajay Kumar" userId="985b5ffd-abc3-467f-b917-43be86d00426" providerId="ADAL" clId="{BC6FAD2F-566C-44E7-96F9-B2673A50981B}" dt="2023-03-30T03:12:14.347" v="8454"/>
          <ac:spMkLst>
            <pc:docMk/>
            <pc:sldMk cId="1818449317" sldId="516"/>
            <ac:spMk id="34" creationId="{2B4C2FEE-3B0B-B194-2338-74A866806CF6}"/>
          </ac:spMkLst>
        </pc:spChg>
        <pc:spChg chg="add del mod replST">
          <ac:chgData name="Ajay Kumar" userId="985b5ffd-abc3-467f-b917-43be86d00426" providerId="ADAL" clId="{BC6FAD2F-566C-44E7-96F9-B2673A50981B}" dt="2023-03-30T03:12:49.085" v="8720"/>
          <ac:spMkLst>
            <pc:docMk/>
            <pc:sldMk cId="1818449317" sldId="516"/>
            <ac:spMk id="35" creationId="{99D59B37-98DD-C1A4-B582-E39DD3DE6195}"/>
          </ac:spMkLst>
        </pc:spChg>
        <pc:spChg chg="add del mod replST">
          <ac:chgData name="Ajay Kumar" userId="985b5ffd-abc3-467f-b917-43be86d00426" providerId="ADAL" clId="{BC6FAD2F-566C-44E7-96F9-B2673A50981B}" dt="2023-03-30T03:13:09.176" v="9447"/>
          <ac:spMkLst>
            <pc:docMk/>
            <pc:sldMk cId="1818449317" sldId="516"/>
            <ac:spMk id="36" creationId="{00387FB5-6A9F-2B66-BF76-F079C556F3AC}"/>
          </ac:spMkLst>
        </pc:spChg>
        <pc:spChg chg="add mod replST delST">
          <ac:chgData name="Ajay Kumar" userId="985b5ffd-abc3-467f-b917-43be86d00426" providerId="ADAL" clId="{BC6FAD2F-566C-44E7-96F9-B2673A50981B}" dt="2023-03-30T03:13:00.801" v="9079" actId="20577"/>
          <ac:spMkLst>
            <pc:docMk/>
            <pc:sldMk cId="1818449317" sldId="516"/>
            <ac:spMk id="37" creationId="{F9570EBC-192A-DCEC-46E8-BFB5CBFF22DE}"/>
          </ac:spMkLst>
        </pc:spChg>
        <pc:spChg chg="add del mod replST">
          <ac:chgData name="Ajay Kumar" userId="985b5ffd-abc3-467f-b917-43be86d00426" providerId="ADAL" clId="{BC6FAD2F-566C-44E7-96F9-B2673A50981B}" dt="2023-03-30T03:13:30.442" v="9712"/>
          <ac:spMkLst>
            <pc:docMk/>
            <pc:sldMk cId="1818449317" sldId="516"/>
            <ac:spMk id="38" creationId="{197F38C0-7CD1-1600-9A87-6F3326D6AA6D}"/>
          </ac:spMkLst>
        </pc:spChg>
        <pc:spChg chg="add del mod replST">
          <ac:chgData name="Ajay Kumar" userId="985b5ffd-abc3-467f-b917-43be86d00426" providerId="ADAL" clId="{BC6FAD2F-566C-44E7-96F9-B2673A50981B}" dt="2023-03-30T03:13:52.686" v="9977"/>
          <ac:spMkLst>
            <pc:docMk/>
            <pc:sldMk cId="1818449317" sldId="516"/>
            <ac:spMk id="39" creationId="{7B90BA1D-589A-DA76-E9E2-776A0B67D730}"/>
          </ac:spMkLst>
        </pc:spChg>
        <pc:spChg chg="add del mod replST">
          <ac:chgData name="Ajay Kumar" userId="985b5ffd-abc3-467f-b917-43be86d00426" providerId="ADAL" clId="{BC6FAD2F-566C-44E7-96F9-B2673A50981B}" dt="2023-03-30T03:14:02.903" v="10241"/>
          <ac:spMkLst>
            <pc:docMk/>
            <pc:sldMk cId="1818449317" sldId="516"/>
            <ac:spMk id="40" creationId="{0D16D5A5-E6F3-F2DF-9711-6F455F464FD6}"/>
          </ac:spMkLst>
        </pc:spChg>
        <pc:spChg chg="add del mod replST">
          <ac:chgData name="Ajay Kumar" userId="985b5ffd-abc3-467f-b917-43be86d00426" providerId="ADAL" clId="{BC6FAD2F-566C-44E7-96F9-B2673A50981B}" dt="2023-03-30T03:14:11.995" v="10504"/>
          <ac:spMkLst>
            <pc:docMk/>
            <pc:sldMk cId="1818449317" sldId="516"/>
            <ac:spMk id="41" creationId="{DB4213CE-6E86-400D-EDC7-66D3F24833CC}"/>
          </ac:spMkLst>
        </pc:spChg>
        <pc:spChg chg="add del mod replST">
          <ac:chgData name="Ajay Kumar" userId="985b5ffd-abc3-467f-b917-43be86d00426" providerId="ADAL" clId="{BC6FAD2F-566C-44E7-96F9-B2673A50981B}" dt="2023-03-30T03:14:22.142" v="10768"/>
          <ac:spMkLst>
            <pc:docMk/>
            <pc:sldMk cId="1818449317" sldId="516"/>
            <ac:spMk id="42" creationId="{67C59762-3408-F94E-25E2-4469B8426058}"/>
          </ac:spMkLst>
        </pc:spChg>
        <pc:spChg chg="add del mod replST">
          <ac:chgData name="Ajay Kumar" userId="985b5ffd-abc3-467f-b917-43be86d00426" providerId="ADAL" clId="{BC6FAD2F-566C-44E7-96F9-B2673A50981B}" dt="2023-03-30T03:14:31.208" v="11033"/>
          <ac:spMkLst>
            <pc:docMk/>
            <pc:sldMk cId="1818449317" sldId="516"/>
            <ac:spMk id="43" creationId="{1563EA19-9CCE-3E26-F983-A9118BC62DA9}"/>
          </ac:spMkLst>
        </pc:spChg>
        <pc:spChg chg="add del mod replST">
          <ac:chgData name="Ajay Kumar" userId="985b5ffd-abc3-467f-b917-43be86d00426" providerId="ADAL" clId="{BC6FAD2F-566C-44E7-96F9-B2673A50981B}" dt="2023-03-30T03:14:54.605" v="11245" actId="478"/>
          <ac:spMkLst>
            <pc:docMk/>
            <pc:sldMk cId="1818449317" sldId="516"/>
            <ac:spMk id="44" creationId="{755B93EC-CD32-1977-250F-1CB524275C64}"/>
          </ac:spMkLst>
        </pc:spChg>
        <pc:spChg chg="del mod replST">
          <ac:chgData name="Ajay Kumar" userId="985b5ffd-abc3-467f-b917-43be86d00426" providerId="ADAL" clId="{BC6FAD2F-566C-44E7-96F9-B2673A50981B}" dt="2023-03-30T03:15:03.697" v="11497"/>
          <ac:spMkLst>
            <pc:docMk/>
            <pc:sldMk cId="1818449317" sldId="516"/>
            <ac:spMk id="45" creationId="{FDD10AA9-4E9B-2F90-A53D-5002A5BC648D}"/>
          </ac:spMkLst>
        </pc:spChg>
        <pc:spChg chg="add del mod replST">
          <ac:chgData name="Ajay Kumar" userId="985b5ffd-abc3-467f-b917-43be86d00426" providerId="ADAL" clId="{BC6FAD2F-566C-44E7-96F9-B2673A50981B}" dt="2023-03-30T03:15:13.507" v="11763"/>
          <ac:spMkLst>
            <pc:docMk/>
            <pc:sldMk cId="1818449317" sldId="516"/>
            <ac:spMk id="46" creationId="{8545824A-AFF4-4E46-0F2F-260220F7EB79}"/>
          </ac:spMkLst>
        </pc:spChg>
        <pc:spChg chg="add del mod replST">
          <ac:chgData name="Ajay Kumar" userId="985b5ffd-abc3-467f-b917-43be86d00426" providerId="ADAL" clId="{BC6FAD2F-566C-44E7-96F9-B2673A50981B}" dt="2023-03-30T03:15:22.669" v="12029"/>
          <ac:spMkLst>
            <pc:docMk/>
            <pc:sldMk cId="1818449317" sldId="516"/>
            <ac:spMk id="47" creationId="{62001EA0-703E-5DA9-DD1D-4A9FDA3F858F}"/>
          </ac:spMkLst>
        </pc:spChg>
        <pc:spChg chg="add del mod replST">
          <ac:chgData name="Ajay Kumar" userId="985b5ffd-abc3-467f-b917-43be86d00426" providerId="ADAL" clId="{BC6FAD2F-566C-44E7-96F9-B2673A50981B}" dt="2023-03-30T03:15:33.369" v="12295"/>
          <ac:spMkLst>
            <pc:docMk/>
            <pc:sldMk cId="1818449317" sldId="516"/>
            <ac:spMk id="48" creationId="{E0F38A58-7F7A-3097-0D1D-E9D81F0E355D}"/>
          </ac:spMkLst>
        </pc:spChg>
        <pc:spChg chg="add del mod replST">
          <ac:chgData name="Ajay Kumar" userId="985b5ffd-abc3-467f-b917-43be86d00426" providerId="ADAL" clId="{BC6FAD2F-566C-44E7-96F9-B2673A50981B}" dt="2023-03-30T03:16:13.159" v="12560"/>
          <ac:spMkLst>
            <pc:docMk/>
            <pc:sldMk cId="1818449317" sldId="516"/>
            <ac:spMk id="49" creationId="{74C0F360-9704-3339-DC1A-1DB6B8270C33}"/>
          </ac:spMkLst>
        </pc:spChg>
        <pc:spChg chg="add del mod replST">
          <ac:chgData name="Ajay Kumar" userId="985b5ffd-abc3-467f-b917-43be86d00426" providerId="ADAL" clId="{BC6FAD2F-566C-44E7-96F9-B2673A50981B}" dt="2023-03-30T03:16:23.687" v="12825"/>
          <ac:spMkLst>
            <pc:docMk/>
            <pc:sldMk cId="1818449317" sldId="516"/>
            <ac:spMk id="50" creationId="{0B2E31DD-D93E-A660-F8AE-DC4F61DE3182}"/>
          </ac:spMkLst>
        </pc:spChg>
        <pc:spChg chg="add del mod replST">
          <ac:chgData name="Ajay Kumar" userId="985b5ffd-abc3-467f-b917-43be86d00426" providerId="ADAL" clId="{BC6FAD2F-566C-44E7-96F9-B2673A50981B}" dt="2023-03-30T03:16:34.759" v="13089"/>
          <ac:spMkLst>
            <pc:docMk/>
            <pc:sldMk cId="1818449317" sldId="516"/>
            <ac:spMk id="51" creationId="{15DBC355-FB91-CB8F-3C7F-854255DC1977}"/>
          </ac:spMkLst>
        </pc:spChg>
        <pc:spChg chg="add del mod replST">
          <ac:chgData name="Ajay Kumar" userId="985b5ffd-abc3-467f-b917-43be86d00426" providerId="ADAL" clId="{BC6FAD2F-566C-44E7-96F9-B2673A50981B}" dt="2023-03-30T03:16:44.129" v="13354"/>
          <ac:spMkLst>
            <pc:docMk/>
            <pc:sldMk cId="1818449317" sldId="516"/>
            <ac:spMk id="52" creationId="{DBA5EFBF-CD8F-3877-5CAA-8A55EEE83FCB}"/>
          </ac:spMkLst>
        </pc:spChg>
        <pc:spChg chg="add del mod replST">
          <ac:chgData name="Ajay Kumar" userId="985b5ffd-abc3-467f-b917-43be86d00426" providerId="ADAL" clId="{BC6FAD2F-566C-44E7-96F9-B2673A50981B}" dt="2023-03-30T03:16:54.495" v="13618"/>
          <ac:spMkLst>
            <pc:docMk/>
            <pc:sldMk cId="1818449317" sldId="516"/>
            <ac:spMk id="53" creationId="{1F41B81F-1BE2-60D9-3881-B055F24B7335}"/>
          </ac:spMkLst>
        </pc:spChg>
        <pc:spChg chg="add del mod replST">
          <ac:chgData name="Ajay Kumar" userId="985b5ffd-abc3-467f-b917-43be86d00426" providerId="ADAL" clId="{BC6FAD2F-566C-44E7-96F9-B2673A50981B}" dt="2023-03-30T03:17:03.577" v="13882"/>
          <ac:spMkLst>
            <pc:docMk/>
            <pc:sldMk cId="1818449317" sldId="516"/>
            <ac:spMk id="54" creationId="{E804DFDD-63AA-62E6-347B-71881D45BDC8}"/>
          </ac:spMkLst>
        </pc:spChg>
        <pc:spChg chg="add del mod replST">
          <ac:chgData name="Ajay Kumar" userId="985b5ffd-abc3-467f-b917-43be86d00426" providerId="ADAL" clId="{BC6FAD2F-566C-44E7-96F9-B2673A50981B}" dt="2023-03-30T03:17:14.869" v="14148"/>
          <ac:spMkLst>
            <pc:docMk/>
            <pc:sldMk cId="1818449317" sldId="516"/>
            <ac:spMk id="55" creationId="{C591F830-90C0-B523-F64A-2DBA12502F0D}"/>
          </ac:spMkLst>
        </pc:spChg>
        <pc:spChg chg="add del mod replST">
          <ac:chgData name="Ajay Kumar" userId="985b5ffd-abc3-467f-b917-43be86d00426" providerId="ADAL" clId="{BC6FAD2F-566C-44E7-96F9-B2673A50981B}" dt="2023-03-30T03:17:24.561" v="14414"/>
          <ac:spMkLst>
            <pc:docMk/>
            <pc:sldMk cId="1818449317" sldId="516"/>
            <ac:spMk id="56" creationId="{DDED0FCF-54CC-DEBF-DE7F-334CC407236F}"/>
          </ac:spMkLst>
        </pc:spChg>
        <pc:spChg chg="add del mod replST">
          <ac:chgData name="Ajay Kumar" userId="985b5ffd-abc3-467f-b917-43be86d00426" providerId="ADAL" clId="{BC6FAD2F-566C-44E7-96F9-B2673A50981B}" dt="2023-03-30T03:17:35.631" v="14679"/>
          <ac:spMkLst>
            <pc:docMk/>
            <pc:sldMk cId="1818449317" sldId="516"/>
            <ac:spMk id="57" creationId="{B2548774-E605-CF84-F803-F6A6401B9F7E}"/>
          </ac:spMkLst>
        </pc:spChg>
        <pc:spChg chg="add del mod replST">
          <ac:chgData name="Ajay Kumar" userId="985b5ffd-abc3-467f-b917-43be86d00426" providerId="ADAL" clId="{BC6FAD2F-566C-44E7-96F9-B2673A50981B}" dt="2023-03-30T03:17:42.396" v="14944"/>
          <ac:spMkLst>
            <pc:docMk/>
            <pc:sldMk cId="1818449317" sldId="516"/>
            <ac:spMk id="58" creationId="{472E12C2-6318-1451-909D-91B175F83B87}"/>
          </ac:spMkLst>
        </pc:spChg>
        <pc:spChg chg="add del mod replST">
          <ac:chgData name="Ajay Kumar" userId="985b5ffd-abc3-467f-b917-43be86d00426" providerId="ADAL" clId="{BC6FAD2F-566C-44E7-96F9-B2673A50981B}" dt="2023-03-30T03:18:22.819" v="15670"/>
          <ac:spMkLst>
            <pc:docMk/>
            <pc:sldMk cId="1818449317" sldId="516"/>
            <ac:spMk id="59" creationId="{27A354D2-96FB-B2D0-CB49-08D9EBF5612E}"/>
          </ac:spMkLst>
        </pc:spChg>
        <pc:spChg chg="add mod replST delST">
          <ac:chgData name="Ajay Kumar" userId="985b5ffd-abc3-467f-b917-43be86d00426" providerId="ADAL" clId="{BC6FAD2F-566C-44E7-96F9-B2673A50981B}" dt="2023-03-30T03:18:14.769" v="15304" actId="20577"/>
          <ac:spMkLst>
            <pc:docMk/>
            <pc:sldMk cId="1818449317" sldId="516"/>
            <ac:spMk id="60" creationId="{1B58C300-4A0B-3B1A-D9E0-FD4AC8C30377}"/>
          </ac:spMkLst>
        </pc:spChg>
        <pc:spChg chg="add del mod replST">
          <ac:chgData name="Ajay Kumar" userId="985b5ffd-abc3-467f-b917-43be86d00426" providerId="ADAL" clId="{BC6FAD2F-566C-44E7-96F9-B2673A50981B}" dt="2023-03-30T03:18:33.254" v="15934"/>
          <ac:spMkLst>
            <pc:docMk/>
            <pc:sldMk cId="1818449317" sldId="516"/>
            <ac:spMk id="61" creationId="{587E3ED0-D713-ED23-74DD-A4B59F01F83C}"/>
          </ac:spMkLst>
        </pc:spChg>
        <pc:spChg chg="add del mod replST">
          <ac:chgData name="Ajay Kumar" userId="985b5ffd-abc3-467f-b917-43be86d00426" providerId="ADAL" clId="{BC6FAD2F-566C-44E7-96F9-B2673A50981B}" dt="2023-03-30T03:18:42.456" v="16198"/>
          <ac:spMkLst>
            <pc:docMk/>
            <pc:sldMk cId="1818449317" sldId="516"/>
            <ac:spMk id="62" creationId="{3A990B48-3602-AB74-2F50-AEA6FAB7D1C4}"/>
          </ac:spMkLst>
        </pc:spChg>
        <pc:spChg chg="add del mod replST">
          <ac:chgData name="Ajay Kumar" userId="985b5ffd-abc3-467f-b917-43be86d00426" providerId="ADAL" clId="{BC6FAD2F-566C-44E7-96F9-B2673A50981B}" dt="2023-03-30T03:18:51.536" v="16462"/>
          <ac:spMkLst>
            <pc:docMk/>
            <pc:sldMk cId="1818449317" sldId="516"/>
            <ac:spMk id="63" creationId="{A698A789-D823-9A63-61B8-1E379668E0AB}"/>
          </ac:spMkLst>
        </pc:spChg>
        <pc:spChg chg="add del mod replST">
          <ac:chgData name="Ajay Kumar" userId="985b5ffd-abc3-467f-b917-43be86d00426" providerId="ADAL" clId="{BC6FAD2F-566C-44E7-96F9-B2673A50981B}" dt="2023-03-30T03:19:00.649" v="16726"/>
          <ac:spMkLst>
            <pc:docMk/>
            <pc:sldMk cId="1818449317" sldId="516"/>
            <ac:spMk id="64" creationId="{3C671F07-963F-1F2E-5101-F6B068C65330}"/>
          </ac:spMkLst>
        </pc:spChg>
        <pc:spChg chg="add del mod replST">
          <ac:chgData name="Ajay Kumar" userId="985b5ffd-abc3-467f-b917-43be86d00426" providerId="ADAL" clId="{BC6FAD2F-566C-44E7-96F9-B2673A50981B}" dt="2023-03-30T03:19:10.782" v="16989"/>
          <ac:spMkLst>
            <pc:docMk/>
            <pc:sldMk cId="1818449317" sldId="516"/>
            <ac:spMk id="65" creationId="{A16A17C6-11AB-4944-7B90-45713CC1505C}"/>
          </ac:spMkLst>
        </pc:spChg>
        <pc:spChg chg="add del mod replST">
          <ac:chgData name="Ajay Kumar" userId="985b5ffd-abc3-467f-b917-43be86d00426" providerId="ADAL" clId="{BC6FAD2F-566C-44E7-96F9-B2673A50981B}" dt="2023-03-30T03:19:30.626" v="17253"/>
          <ac:spMkLst>
            <pc:docMk/>
            <pc:sldMk cId="1818449317" sldId="516"/>
            <ac:spMk id="66" creationId="{EFF47E19-6FA7-2540-1098-755E932F2C19}"/>
          </ac:spMkLst>
        </pc:spChg>
        <pc:spChg chg="add del mod replST">
          <ac:chgData name="Ajay Kumar" userId="985b5ffd-abc3-467f-b917-43be86d00426" providerId="ADAL" clId="{BC6FAD2F-566C-44E7-96F9-B2673A50981B}" dt="2023-03-30T03:19:41.568" v="17518"/>
          <ac:spMkLst>
            <pc:docMk/>
            <pc:sldMk cId="1818449317" sldId="516"/>
            <ac:spMk id="67" creationId="{D5F76DCD-8615-6AC5-0B74-86AD85A6F98E}"/>
          </ac:spMkLst>
        </pc:spChg>
        <pc:spChg chg="add del mod replST">
          <ac:chgData name="Ajay Kumar" userId="985b5ffd-abc3-467f-b917-43be86d00426" providerId="ADAL" clId="{BC6FAD2F-566C-44E7-96F9-B2673A50981B}" dt="2023-03-30T03:19:50.886" v="17781"/>
          <ac:spMkLst>
            <pc:docMk/>
            <pc:sldMk cId="1818449317" sldId="516"/>
            <ac:spMk id="68" creationId="{28C02034-FE62-6647-57C8-F5B986369F0A}"/>
          </ac:spMkLst>
        </pc:spChg>
        <pc:spChg chg="add del mod replST">
          <ac:chgData name="Ajay Kumar" userId="985b5ffd-abc3-467f-b917-43be86d00426" providerId="ADAL" clId="{BC6FAD2F-566C-44E7-96F9-B2673A50981B}" dt="2023-03-30T03:20:31.414" v="18044"/>
          <ac:spMkLst>
            <pc:docMk/>
            <pc:sldMk cId="1818449317" sldId="516"/>
            <ac:spMk id="69" creationId="{096C3905-C975-EDAD-6692-B929488E83E7}"/>
          </ac:spMkLst>
        </pc:spChg>
        <pc:spChg chg="add del mod replST">
          <ac:chgData name="Ajay Kumar" userId="985b5ffd-abc3-467f-b917-43be86d00426" providerId="ADAL" clId="{BC6FAD2F-566C-44E7-96F9-B2673A50981B}" dt="2023-03-30T03:20:40.705" v="18307"/>
          <ac:spMkLst>
            <pc:docMk/>
            <pc:sldMk cId="1818449317" sldId="516"/>
            <ac:spMk id="70" creationId="{BBDF4279-5C0F-4B8F-4B22-1FBD4447F752}"/>
          </ac:spMkLst>
        </pc:spChg>
        <pc:spChg chg="add del mod replST">
          <ac:chgData name="Ajay Kumar" userId="985b5ffd-abc3-467f-b917-43be86d00426" providerId="ADAL" clId="{BC6FAD2F-566C-44E7-96F9-B2673A50981B}" dt="2023-03-30T03:20:50.152" v="18570"/>
          <ac:spMkLst>
            <pc:docMk/>
            <pc:sldMk cId="1818449317" sldId="516"/>
            <ac:spMk id="71" creationId="{19A2B9F5-22A9-1921-BA51-FCF11F955737}"/>
          </ac:spMkLst>
        </pc:spChg>
        <pc:spChg chg="add del mod replST">
          <ac:chgData name="Ajay Kumar" userId="985b5ffd-abc3-467f-b917-43be86d00426" providerId="ADAL" clId="{BC6FAD2F-566C-44E7-96F9-B2673A50981B}" dt="2023-03-30T03:20:59.288" v="18833"/>
          <ac:spMkLst>
            <pc:docMk/>
            <pc:sldMk cId="1818449317" sldId="516"/>
            <ac:spMk id="72" creationId="{322A3EC9-ABB1-5AE3-C84B-C954832EF338}"/>
          </ac:spMkLst>
        </pc:spChg>
        <pc:spChg chg="add del mod replST">
          <ac:chgData name="Ajay Kumar" userId="985b5ffd-abc3-467f-b917-43be86d00426" providerId="ADAL" clId="{BC6FAD2F-566C-44E7-96F9-B2673A50981B}" dt="2023-03-30T03:21:09.929" v="19096"/>
          <ac:spMkLst>
            <pc:docMk/>
            <pc:sldMk cId="1818449317" sldId="516"/>
            <ac:spMk id="73" creationId="{43BED162-75CD-6D3C-6939-8E69FBFF083F}"/>
          </ac:spMkLst>
        </pc:spChg>
        <pc:spChg chg="add del mod replST">
          <ac:chgData name="Ajay Kumar" userId="985b5ffd-abc3-467f-b917-43be86d00426" providerId="ADAL" clId="{BC6FAD2F-566C-44E7-96F9-B2673A50981B}" dt="2023-03-30T03:21:20.245" v="19307" actId="478"/>
          <ac:spMkLst>
            <pc:docMk/>
            <pc:sldMk cId="1818449317" sldId="516"/>
            <ac:spMk id="74" creationId="{4A8A2419-3EF6-E0EF-A5CA-38C216649659}"/>
          </ac:spMkLst>
        </pc:spChg>
        <pc:spChg chg="del mod replST">
          <ac:chgData name="Ajay Kumar" userId="985b5ffd-abc3-467f-b917-43be86d00426" providerId="ADAL" clId="{BC6FAD2F-566C-44E7-96F9-B2673A50981B}" dt="2023-03-30T03:21:31.447" v="19557"/>
          <ac:spMkLst>
            <pc:docMk/>
            <pc:sldMk cId="1818449317" sldId="516"/>
            <ac:spMk id="75" creationId="{756E10D8-03CC-157E-84CF-FE89B801DDB3}"/>
          </ac:spMkLst>
        </pc:spChg>
        <pc:spChg chg="add del mod replST">
          <ac:chgData name="Ajay Kumar" userId="985b5ffd-abc3-467f-b917-43be86d00426" providerId="ADAL" clId="{BC6FAD2F-566C-44E7-96F9-B2673A50981B}" dt="2023-03-30T03:21:40.777" v="19822"/>
          <ac:spMkLst>
            <pc:docMk/>
            <pc:sldMk cId="1818449317" sldId="516"/>
            <ac:spMk id="76" creationId="{82BB7AAC-20DA-6BA1-6E59-793DF94701B9}"/>
          </ac:spMkLst>
        </pc:spChg>
        <pc:spChg chg="add del mod replST">
          <ac:chgData name="Ajay Kumar" userId="985b5ffd-abc3-467f-b917-43be86d00426" providerId="ADAL" clId="{BC6FAD2F-566C-44E7-96F9-B2673A50981B}" dt="2023-03-30T03:21:51.063" v="20086"/>
          <ac:spMkLst>
            <pc:docMk/>
            <pc:sldMk cId="1818449317" sldId="516"/>
            <ac:spMk id="77" creationId="{D62D1DCC-8008-187B-ADD3-7D334BEC743A}"/>
          </ac:spMkLst>
        </pc:spChg>
        <pc:spChg chg="add del mod replST">
          <ac:chgData name="Ajay Kumar" userId="985b5ffd-abc3-467f-b917-43be86d00426" providerId="ADAL" clId="{BC6FAD2F-566C-44E7-96F9-B2673A50981B}" dt="2023-03-30T03:22:17.333" v="20351"/>
          <ac:spMkLst>
            <pc:docMk/>
            <pc:sldMk cId="1818449317" sldId="516"/>
            <ac:spMk id="78" creationId="{2BE3519F-90A0-6085-E8F1-9AB9180E4E3B}"/>
          </ac:spMkLst>
        </pc:spChg>
        <pc:spChg chg="add del mod replST">
          <ac:chgData name="Ajay Kumar" userId="985b5ffd-abc3-467f-b917-43be86d00426" providerId="ADAL" clId="{BC6FAD2F-566C-44E7-96F9-B2673A50981B}" dt="2023-03-30T03:22:28.394" v="20616"/>
          <ac:spMkLst>
            <pc:docMk/>
            <pc:sldMk cId="1818449317" sldId="516"/>
            <ac:spMk id="79" creationId="{4C3BD814-A978-B0DB-106A-4A5F29DCC20E}"/>
          </ac:spMkLst>
        </pc:spChg>
        <pc:spChg chg="add del mod replST">
          <ac:chgData name="Ajay Kumar" userId="985b5ffd-abc3-467f-b917-43be86d00426" providerId="ADAL" clId="{BC6FAD2F-566C-44E7-96F9-B2673A50981B}" dt="2023-03-30T03:22:39.549" v="20879"/>
          <ac:spMkLst>
            <pc:docMk/>
            <pc:sldMk cId="1818449317" sldId="516"/>
            <ac:spMk id="80" creationId="{F082D3F1-ACB2-64E3-1C5D-37C4092B6957}"/>
          </ac:spMkLst>
        </pc:spChg>
        <pc:spChg chg="add del mod replST">
          <ac:chgData name="Ajay Kumar" userId="985b5ffd-abc3-467f-b917-43be86d00426" providerId="ADAL" clId="{BC6FAD2F-566C-44E7-96F9-B2673A50981B}" dt="2023-03-30T03:22:50.744" v="21142"/>
          <ac:spMkLst>
            <pc:docMk/>
            <pc:sldMk cId="1818449317" sldId="516"/>
            <ac:spMk id="81" creationId="{1111999A-56BE-8653-6AAC-888B7EC47F5A}"/>
          </ac:spMkLst>
        </pc:spChg>
        <pc:spChg chg="add del mod replST">
          <ac:chgData name="Ajay Kumar" userId="985b5ffd-abc3-467f-b917-43be86d00426" providerId="ADAL" clId="{BC6FAD2F-566C-44E7-96F9-B2673A50981B}" dt="2023-03-30T03:23:02.186" v="21406"/>
          <ac:spMkLst>
            <pc:docMk/>
            <pc:sldMk cId="1818449317" sldId="516"/>
            <ac:spMk id="82" creationId="{8D24D265-4BA3-7A62-CDCD-31F257982469}"/>
          </ac:spMkLst>
        </pc:spChg>
        <pc:spChg chg="add del mod replST">
          <ac:chgData name="Ajay Kumar" userId="985b5ffd-abc3-467f-b917-43be86d00426" providerId="ADAL" clId="{BC6FAD2F-566C-44E7-96F9-B2673A50981B}" dt="2023-03-30T03:23:11.770" v="21670"/>
          <ac:spMkLst>
            <pc:docMk/>
            <pc:sldMk cId="1818449317" sldId="516"/>
            <ac:spMk id="83" creationId="{C249D83A-90CE-0C5D-1D62-4F070D65D88F}"/>
          </ac:spMkLst>
        </pc:spChg>
        <pc:spChg chg="add del mod replST">
          <ac:chgData name="Ajay Kumar" userId="985b5ffd-abc3-467f-b917-43be86d00426" providerId="ADAL" clId="{BC6FAD2F-566C-44E7-96F9-B2673A50981B}" dt="2023-03-30T03:23:36.231" v="21935"/>
          <ac:spMkLst>
            <pc:docMk/>
            <pc:sldMk cId="1818449317" sldId="516"/>
            <ac:spMk id="84" creationId="{1A34CF93-6E10-86FE-07DF-DE495D208A15}"/>
          </ac:spMkLst>
        </pc:spChg>
        <pc:spChg chg="add del mod replST">
          <ac:chgData name="Ajay Kumar" userId="985b5ffd-abc3-467f-b917-43be86d00426" providerId="ADAL" clId="{BC6FAD2F-566C-44E7-96F9-B2673A50981B}" dt="2023-03-30T03:23:45.599" v="22199"/>
          <ac:spMkLst>
            <pc:docMk/>
            <pc:sldMk cId="1818449317" sldId="516"/>
            <ac:spMk id="85" creationId="{47481353-6F68-21BA-6509-5C11ACDDD46C}"/>
          </ac:spMkLst>
        </pc:spChg>
        <pc:spChg chg="add del mod replST">
          <ac:chgData name="Ajay Kumar" userId="985b5ffd-abc3-467f-b917-43be86d00426" providerId="ADAL" clId="{BC6FAD2F-566C-44E7-96F9-B2673A50981B}" dt="2023-03-30T03:23:55.126" v="22462"/>
          <ac:spMkLst>
            <pc:docMk/>
            <pc:sldMk cId="1818449317" sldId="516"/>
            <ac:spMk id="86" creationId="{2BE7E2FC-A165-9D59-BCEA-7889803C73D7}"/>
          </ac:spMkLst>
        </pc:spChg>
        <pc:spChg chg="add del mod replST">
          <ac:chgData name="Ajay Kumar" userId="985b5ffd-abc3-467f-b917-43be86d00426" providerId="ADAL" clId="{BC6FAD2F-566C-44E7-96F9-B2673A50981B}" dt="2023-03-30T03:24:05.019" v="22725"/>
          <ac:spMkLst>
            <pc:docMk/>
            <pc:sldMk cId="1818449317" sldId="516"/>
            <ac:spMk id="87" creationId="{166C87AF-49DF-393E-7260-5B25CFC9E506}"/>
          </ac:spMkLst>
        </pc:spChg>
        <pc:spChg chg="add del mod replST">
          <ac:chgData name="Ajay Kumar" userId="985b5ffd-abc3-467f-b917-43be86d00426" providerId="ADAL" clId="{BC6FAD2F-566C-44E7-96F9-B2673A50981B}" dt="2023-03-30T03:24:15.924" v="22989"/>
          <ac:spMkLst>
            <pc:docMk/>
            <pc:sldMk cId="1818449317" sldId="516"/>
            <ac:spMk id="88" creationId="{000C6038-BA01-92F6-E35A-21D05998011E}"/>
          </ac:spMkLst>
        </pc:spChg>
        <pc:spChg chg="add del mod replST">
          <ac:chgData name="Ajay Kumar" userId="985b5ffd-abc3-467f-b917-43be86d00426" providerId="ADAL" clId="{BC6FAD2F-566C-44E7-96F9-B2673A50981B}" dt="2023-03-30T03:24:25.365" v="23253"/>
          <ac:spMkLst>
            <pc:docMk/>
            <pc:sldMk cId="1818449317" sldId="516"/>
            <ac:spMk id="89" creationId="{39FE7C19-9644-F649-9EFE-AFE3FFC3E23A}"/>
          </ac:spMkLst>
        </pc:spChg>
        <pc:spChg chg="add del mod replST">
          <ac:chgData name="Ajay Kumar" userId="985b5ffd-abc3-467f-b917-43be86d00426" providerId="ADAL" clId="{BC6FAD2F-566C-44E7-96F9-B2673A50981B}" dt="2023-03-30T03:24:46.027" v="23516"/>
          <ac:spMkLst>
            <pc:docMk/>
            <pc:sldMk cId="1818449317" sldId="516"/>
            <ac:spMk id="90" creationId="{8595E395-6633-1B2A-4F20-BB0077651D29}"/>
          </ac:spMkLst>
        </pc:spChg>
        <pc:spChg chg="add del mod replST">
          <ac:chgData name="Ajay Kumar" userId="985b5ffd-abc3-467f-b917-43be86d00426" providerId="ADAL" clId="{BC6FAD2F-566C-44E7-96F9-B2673A50981B}" dt="2023-03-30T03:25:08.106" v="23781"/>
          <ac:spMkLst>
            <pc:docMk/>
            <pc:sldMk cId="1818449317" sldId="516"/>
            <ac:spMk id="91" creationId="{9E2B005E-69EF-631F-9987-568F787F3431}"/>
          </ac:spMkLst>
        </pc:spChg>
        <pc:spChg chg="add del mod replST">
          <ac:chgData name="Ajay Kumar" userId="985b5ffd-abc3-467f-b917-43be86d00426" providerId="ADAL" clId="{BC6FAD2F-566C-44E7-96F9-B2673A50981B}" dt="2023-03-30T03:25:17.821" v="24045"/>
          <ac:spMkLst>
            <pc:docMk/>
            <pc:sldMk cId="1818449317" sldId="516"/>
            <ac:spMk id="92" creationId="{719AD568-8DB9-DE1C-E457-751CCA8D0E79}"/>
          </ac:spMkLst>
        </pc:spChg>
        <pc:spChg chg="add del mod replST">
          <ac:chgData name="Ajay Kumar" userId="985b5ffd-abc3-467f-b917-43be86d00426" providerId="ADAL" clId="{BC6FAD2F-566C-44E7-96F9-B2673A50981B}" dt="2023-03-30T03:25:26.979" v="24308"/>
          <ac:spMkLst>
            <pc:docMk/>
            <pc:sldMk cId="1818449317" sldId="516"/>
            <ac:spMk id="93" creationId="{422A3839-B383-EB59-06B2-37DA9B98DCA9}"/>
          </ac:spMkLst>
        </pc:spChg>
        <pc:spChg chg="add del mod replST">
          <ac:chgData name="Ajay Kumar" userId="985b5ffd-abc3-467f-b917-43be86d00426" providerId="ADAL" clId="{BC6FAD2F-566C-44E7-96F9-B2673A50981B}" dt="2023-03-30T03:25:38.191" v="24571"/>
          <ac:spMkLst>
            <pc:docMk/>
            <pc:sldMk cId="1818449317" sldId="516"/>
            <ac:spMk id="94" creationId="{FDCBE675-9331-6401-9163-04CA24C47EF5}"/>
          </ac:spMkLst>
        </pc:spChg>
        <pc:spChg chg="add del mod replST">
          <ac:chgData name="Ajay Kumar" userId="985b5ffd-abc3-467f-b917-43be86d00426" providerId="ADAL" clId="{BC6FAD2F-566C-44E7-96F9-B2673A50981B}" dt="2023-03-30T03:25:47.830" v="24835"/>
          <ac:spMkLst>
            <pc:docMk/>
            <pc:sldMk cId="1818449317" sldId="516"/>
            <ac:spMk id="95" creationId="{F3439257-78F5-D5B7-DC37-1C31CA216E5A}"/>
          </ac:spMkLst>
        </pc:spChg>
        <pc:spChg chg="add del mod replST">
          <ac:chgData name="Ajay Kumar" userId="985b5ffd-abc3-467f-b917-43be86d00426" providerId="ADAL" clId="{BC6FAD2F-566C-44E7-96F9-B2673A50981B}" dt="2023-03-30T03:25:58.371" v="25099"/>
          <ac:spMkLst>
            <pc:docMk/>
            <pc:sldMk cId="1818449317" sldId="516"/>
            <ac:spMk id="96" creationId="{1B87C643-83D9-08E8-EC2B-F06D5E516726}"/>
          </ac:spMkLst>
        </pc:spChg>
        <pc:spChg chg="add del mod replST">
          <ac:chgData name="Ajay Kumar" userId="985b5ffd-abc3-467f-b917-43be86d00426" providerId="ADAL" clId="{BC6FAD2F-566C-44E7-96F9-B2673A50981B}" dt="2023-03-30T03:26:07.764" v="25364"/>
          <ac:spMkLst>
            <pc:docMk/>
            <pc:sldMk cId="1818449317" sldId="516"/>
            <ac:spMk id="97" creationId="{ECFB2061-E07F-8296-C49D-D3CA13AC1E7F}"/>
          </ac:spMkLst>
        </pc:spChg>
        <pc:spChg chg="add del mod replST">
          <ac:chgData name="Ajay Kumar" userId="985b5ffd-abc3-467f-b917-43be86d00426" providerId="ADAL" clId="{BC6FAD2F-566C-44E7-96F9-B2673A50981B}" dt="2023-03-30T03:26:17.908" v="25629"/>
          <ac:spMkLst>
            <pc:docMk/>
            <pc:sldMk cId="1818449317" sldId="516"/>
            <ac:spMk id="98" creationId="{C9F4A308-2333-2C08-8E61-2F5134FF27C4}"/>
          </ac:spMkLst>
        </pc:spChg>
        <pc:spChg chg="add del mod replST">
          <ac:chgData name="Ajay Kumar" userId="985b5ffd-abc3-467f-b917-43be86d00426" providerId="ADAL" clId="{BC6FAD2F-566C-44E7-96F9-B2673A50981B}" dt="2023-03-30T03:26:41.257" v="25895"/>
          <ac:spMkLst>
            <pc:docMk/>
            <pc:sldMk cId="1818449317" sldId="516"/>
            <ac:spMk id="99" creationId="{A3AB35D8-5999-AE99-B174-2B276EFCDC96}"/>
          </ac:spMkLst>
        </pc:spChg>
        <pc:spChg chg="add del mod replST">
          <ac:chgData name="Ajay Kumar" userId="985b5ffd-abc3-467f-b917-43be86d00426" providerId="ADAL" clId="{BC6FAD2F-566C-44E7-96F9-B2673A50981B}" dt="2023-03-30T03:26:54.520" v="26162"/>
          <ac:spMkLst>
            <pc:docMk/>
            <pc:sldMk cId="1818449317" sldId="516"/>
            <ac:spMk id="100" creationId="{CCCCF292-D014-D063-BD37-27AEE1A64A89}"/>
          </ac:spMkLst>
        </pc:spChg>
        <pc:spChg chg="add del mod replST">
          <ac:chgData name="Ajay Kumar" userId="985b5ffd-abc3-467f-b917-43be86d00426" providerId="ADAL" clId="{BC6FAD2F-566C-44E7-96F9-B2673A50981B}" dt="2023-03-30T03:27:05.495" v="26426"/>
          <ac:spMkLst>
            <pc:docMk/>
            <pc:sldMk cId="1818449317" sldId="516"/>
            <ac:spMk id="101" creationId="{B8F6E0ED-7AC1-A31F-86A9-7F45A6218599}"/>
          </ac:spMkLst>
        </pc:spChg>
        <pc:spChg chg="add del mod replST">
          <ac:chgData name="Ajay Kumar" userId="985b5ffd-abc3-467f-b917-43be86d00426" providerId="ADAL" clId="{BC6FAD2F-566C-44E7-96F9-B2673A50981B}" dt="2023-03-30T03:31:44.455" v="26691"/>
          <ac:spMkLst>
            <pc:docMk/>
            <pc:sldMk cId="1818449317" sldId="516"/>
            <ac:spMk id="102" creationId="{2A961EDA-894A-9E2C-27DA-AEE4A82AB454}"/>
          </ac:spMkLst>
        </pc:spChg>
        <pc:spChg chg="add del mod replST">
          <ac:chgData name="Ajay Kumar" userId="985b5ffd-abc3-467f-b917-43be86d00426" providerId="ADAL" clId="{BC6FAD2F-566C-44E7-96F9-B2673A50981B}" dt="2023-03-31T13:59:08.806" v="26968"/>
          <ac:spMkLst>
            <pc:docMk/>
            <pc:sldMk cId="1818449317" sldId="516"/>
            <ac:spMk id="103" creationId="{566A29C8-6237-F399-E46D-4BF8E1AF7019}"/>
          </ac:spMkLst>
        </pc:spChg>
      </pc:sldChg>
      <pc:sldMasterChg chg="modSldLayout">
        <pc:chgData name="Ajay Kumar" userId="985b5ffd-abc3-467f-b917-43be86d00426" providerId="ADAL" clId="{BC6FAD2F-566C-44E7-96F9-B2673A50981B}" dt="2023-04-04T13:47:52.895" v="31267"/>
        <pc:sldMasterMkLst>
          <pc:docMk/>
          <pc:sldMasterMk cId="0" sldId="2147483670"/>
        </pc:sldMasterMkLst>
        <pc:sldLayoutChg chg="modSp mod">
          <pc:chgData name="Ajay Kumar" userId="985b5ffd-abc3-467f-b917-43be86d00426" providerId="ADAL" clId="{BC6FAD2F-566C-44E7-96F9-B2673A50981B}" dt="2023-04-04T13:47:52.895" v="31267"/>
          <pc:sldLayoutMkLst>
            <pc:docMk/>
            <pc:sldMasterMk cId="0" sldId="2147483670"/>
            <pc:sldLayoutMk cId="3864415363" sldId="2147483686"/>
          </pc:sldLayoutMkLst>
          <pc:spChg chg="mod replST delST">
            <ac:chgData name="Ajay Kumar" userId="985b5ffd-abc3-467f-b917-43be86d00426" providerId="ADAL" clId="{BC6FAD2F-566C-44E7-96F9-B2673A50981B}" dt="2023-04-04T13:47:52.895" v="31267"/>
            <ac:spMkLst>
              <pc:docMk/>
              <pc:sldMasterMk cId="0" sldId="2147483670"/>
              <pc:sldLayoutMk cId="3864415363" sldId="2147483686"/>
              <ac:spMk id="5" creationId="{00000000-0000-0000-0000-000000000000}"/>
            </ac:spMkLst>
          </pc:spChg>
        </pc:sldLayoutChg>
      </pc:sldMasterChg>
    </pc:docChg>
  </pc:docChgLst>
  <pc:docChgLst>
    <pc:chgData name="Ajay Kumar" userId="985b5ffd-abc3-467f-b917-43be86d00426" providerId="ADAL" clId="{5A51D923-F5D5-4A0C-BDA2-B6711CC57322}"/>
    <pc:docChg chg="custSel modSld modMainMaster modHandout">
      <pc:chgData name="Ajay Kumar" userId="985b5ffd-abc3-467f-b917-43be86d00426" providerId="ADAL" clId="{5A51D923-F5D5-4A0C-BDA2-B6711CC57322}" dt="2023-05-17T15:04:08.809" v="844" actId="948"/>
      <pc:docMkLst>
        <pc:docMk/>
      </pc:docMkLst>
      <pc:sldChg chg="addSp delSp modSp mod">
        <pc:chgData name="Ajay Kumar" userId="985b5ffd-abc3-467f-b917-43be86d00426" providerId="ADAL" clId="{5A51D923-F5D5-4A0C-BDA2-B6711CC57322}" dt="2023-05-17T15:04:08.716" v="609" actId="948"/>
        <pc:sldMkLst>
          <pc:docMk/>
          <pc:sldMk cId="0" sldId="258"/>
        </pc:sldMkLst>
        <pc:spChg chg="add del mod replST">
          <ac:chgData name="Ajay Kumar" userId="985b5ffd-abc3-467f-b917-43be86d00426" providerId="ADAL" clId="{5A51D923-F5D5-4A0C-BDA2-B6711CC57322}" dt="2023-05-17T15:04:07.471" v="299"/>
          <ac:spMkLst>
            <pc:docMk/>
            <pc:sldMk cId="0" sldId="258"/>
            <ac:spMk id="2" creationId="{258C6601-9CA0-A945-2211-63656A3FB163}"/>
          </ac:spMkLst>
        </pc:spChg>
        <pc:spChg chg="add del mod replST">
          <ac:chgData name="Ajay Kumar" userId="985b5ffd-abc3-467f-b917-43be86d00426" providerId="ADAL" clId="{5A51D923-F5D5-4A0C-BDA2-B6711CC57322}" dt="2023-05-17T15:04:08.706" v="583"/>
          <ac:spMkLst>
            <pc:docMk/>
            <pc:sldMk cId="0" sldId="258"/>
            <ac:spMk id="3" creationId="{25933ECF-4223-41A7-49FE-FDD054BBEA54}"/>
          </ac:spMkLst>
        </pc:spChg>
        <pc:spChg chg="add mod replST">
          <ac:chgData name="Ajay Kumar" userId="985b5ffd-abc3-467f-b917-43be86d00426" providerId="ADAL" clId="{5A51D923-F5D5-4A0C-BDA2-B6711CC57322}" dt="2023-05-17T15:04:08.716" v="609" actId="948"/>
          <ac:spMkLst>
            <pc:docMk/>
            <pc:sldMk cId="0" sldId="258"/>
            <ac:spMk id="5" creationId="{96EBF408-6380-B931-8DAB-8008AF4B081A}"/>
          </ac:spMkLst>
        </pc:spChg>
        <pc:spChg chg="del">
          <ac:chgData name="Ajay Kumar" userId="985b5ffd-abc3-467f-b917-43be86d00426" providerId="ADAL" clId="{5A51D923-F5D5-4A0C-BDA2-B6711CC57322}" dt="2023-05-17T15:04:06.174" v="13"/>
          <ac:spMkLst>
            <pc:docMk/>
            <pc:sldMk cId="0" sldId="258"/>
            <ac:spMk id="9" creationId="{E3F64190-726F-352F-E46B-111529CE0076}"/>
          </ac:spMkLst>
        </pc:spChg>
      </pc:sldChg>
      <pc:sldChg chg="addSp delSp modSp mod">
        <pc:chgData name="Ajay Kumar" userId="985b5ffd-abc3-467f-b917-43be86d00426" providerId="ADAL" clId="{5A51D923-F5D5-4A0C-BDA2-B6711CC57322}" dt="2023-05-17T15:04:08.762" v="713"/>
        <pc:sldMkLst>
          <pc:docMk/>
          <pc:sldMk cId="990550783" sldId="424"/>
        </pc:sldMkLst>
        <pc:spChg chg="add del mod replST delST">
          <ac:chgData name="Ajay Kumar" userId="985b5ffd-abc3-467f-b917-43be86d00426" providerId="ADAL" clId="{5A51D923-F5D5-4A0C-BDA2-B6711CC57322}" dt="2023-05-17T15:04:07.515" v="415"/>
          <ac:spMkLst>
            <pc:docMk/>
            <pc:sldMk cId="990550783" sldId="424"/>
            <ac:spMk id="7" creationId="{77D3D4AE-20C8-909D-38E7-D44CA1854391}"/>
          </ac:spMkLst>
        </pc:spChg>
        <pc:spChg chg="add del mod replST delST">
          <ac:chgData name="Ajay Kumar" userId="985b5ffd-abc3-467f-b917-43be86d00426" providerId="ADAL" clId="{5A51D923-F5D5-4A0C-BDA2-B6711CC57322}" dt="2023-05-17T15:04:08.750" v="699"/>
          <ac:spMkLst>
            <pc:docMk/>
            <pc:sldMk cId="990550783" sldId="424"/>
            <ac:spMk id="8" creationId="{882F24B8-4761-6C98-9B2A-E97879ED2570}"/>
          </ac:spMkLst>
        </pc:spChg>
        <pc:spChg chg="add mod replST">
          <ac:chgData name="Ajay Kumar" userId="985b5ffd-abc3-467f-b917-43be86d00426" providerId="ADAL" clId="{5A51D923-F5D5-4A0C-BDA2-B6711CC57322}" dt="2023-05-17T15:04:08.762" v="713"/>
          <ac:spMkLst>
            <pc:docMk/>
            <pc:sldMk cId="990550783" sldId="424"/>
            <ac:spMk id="9" creationId="{8DC61BB2-D243-8255-F58D-59E1668B647A}"/>
          </ac:spMkLst>
        </pc:spChg>
        <pc:spChg chg="del mod delST">
          <ac:chgData name="Ajay Kumar" userId="985b5ffd-abc3-467f-b917-43be86d00426" providerId="ADAL" clId="{5A51D923-F5D5-4A0C-BDA2-B6711CC57322}" dt="2023-05-17T15:04:06.220" v="129"/>
          <ac:spMkLst>
            <pc:docMk/>
            <pc:sldMk cId="990550783" sldId="424"/>
            <ac:spMk id="11" creationId="{3CF48BC0-29B5-212F-EF76-8A9B33862762}"/>
          </ac:spMkLst>
        </pc:spChg>
      </pc:sldChg>
      <pc:sldChg chg="addSp delSp modSp mod modNotes">
        <pc:chgData name="Ajay Kumar" userId="985b5ffd-abc3-467f-b917-43be86d00426" providerId="ADAL" clId="{5A51D923-F5D5-4A0C-BDA2-B6711CC57322}" dt="2023-05-17T15:04:08.781" v="760" actId="947"/>
        <pc:sldMkLst>
          <pc:docMk/>
          <pc:sldMk cId="1065009107" sldId="499"/>
        </pc:sldMkLst>
        <pc:spChg chg="add del mod replST">
          <ac:chgData name="Ajay Kumar" userId="985b5ffd-abc3-467f-b917-43be86d00426" providerId="ADAL" clId="{5A51D923-F5D5-4A0C-BDA2-B6711CC57322}" dt="2023-05-17T15:04:07.529" v="435"/>
          <ac:spMkLst>
            <pc:docMk/>
            <pc:sldMk cId="1065009107" sldId="499"/>
            <ac:spMk id="2" creationId="{08D810E7-BC69-93BC-95EB-75DA94014216}"/>
          </ac:spMkLst>
        </pc:spChg>
        <pc:spChg chg="add del mod replST">
          <ac:chgData name="Ajay Kumar" userId="985b5ffd-abc3-467f-b917-43be86d00426" providerId="ADAL" clId="{5A51D923-F5D5-4A0C-BDA2-B6711CC57322}" dt="2023-05-17T15:04:08.763" v="715"/>
          <ac:spMkLst>
            <pc:docMk/>
            <pc:sldMk cId="1065009107" sldId="499"/>
            <ac:spMk id="3" creationId="{8B721C78-FF77-FD33-D72D-01016BE5C962}"/>
          </ac:spMkLst>
        </pc:spChg>
        <pc:spChg chg="add mod replST">
          <ac:chgData name="Ajay Kumar" userId="985b5ffd-abc3-467f-b917-43be86d00426" providerId="ADAL" clId="{5A51D923-F5D5-4A0C-BDA2-B6711CC57322}" dt="2023-05-17T15:04:08.772" v="741" actId="948"/>
          <ac:spMkLst>
            <pc:docMk/>
            <pc:sldMk cId="1065009107" sldId="499"/>
            <ac:spMk id="4" creationId="{08E1BBBC-4D6E-08C1-195C-881E053961A9}"/>
          </ac:spMkLst>
        </pc:spChg>
        <pc:spChg chg="del">
          <ac:chgData name="Ajay Kumar" userId="985b5ffd-abc3-467f-b917-43be86d00426" providerId="ADAL" clId="{5A51D923-F5D5-4A0C-BDA2-B6711CC57322}" dt="2023-05-17T15:04:06.234" v="149"/>
          <ac:spMkLst>
            <pc:docMk/>
            <pc:sldMk cId="1065009107" sldId="499"/>
            <ac:spMk id="8" creationId="{CB0F93B0-3D87-EC21-70FC-0BB371705036}"/>
          </ac:spMkLst>
        </pc:spChg>
      </pc:sldChg>
      <pc:sldChg chg="addSp delSp modSp mod">
        <pc:chgData name="Ajay Kumar" userId="985b5ffd-abc3-467f-b917-43be86d00426" providerId="ADAL" clId="{5A51D923-F5D5-4A0C-BDA2-B6711CC57322}" dt="2023-05-17T15:04:08.737" v="665" actId="948"/>
        <pc:sldMkLst>
          <pc:docMk/>
          <pc:sldMk cId="4264782393" sldId="508"/>
        </pc:sldMkLst>
        <pc:spChg chg="add del mod replST">
          <ac:chgData name="Ajay Kumar" userId="985b5ffd-abc3-467f-b917-43be86d00426" providerId="ADAL" clId="{5A51D923-F5D5-4A0C-BDA2-B6711CC57322}" dt="2023-05-17T15:04:07.492" v="355"/>
          <ac:spMkLst>
            <pc:docMk/>
            <pc:sldMk cId="4264782393" sldId="508"/>
            <ac:spMk id="5" creationId="{FD1EB83D-C6CC-924D-EF7B-78F799206EBC}"/>
          </ac:spMkLst>
        </pc:spChg>
        <pc:spChg chg="add del mod replST">
          <ac:chgData name="Ajay Kumar" userId="985b5ffd-abc3-467f-b917-43be86d00426" providerId="ADAL" clId="{5A51D923-F5D5-4A0C-BDA2-B6711CC57322}" dt="2023-05-17T15:04:08.727" v="639"/>
          <ac:spMkLst>
            <pc:docMk/>
            <pc:sldMk cId="4264782393" sldId="508"/>
            <ac:spMk id="9" creationId="{8A2CBA0C-836A-E0E1-A106-0CA34F64C3FB}"/>
          </ac:spMkLst>
        </pc:spChg>
        <pc:spChg chg="add mod replST">
          <ac:chgData name="Ajay Kumar" userId="985b5ffd-abc3-467f-b917-43be86d00426" providerId="ADAL" clId="{5A51D923-F5D5-4A0C-BDA2-B6711CC57322}" dt="2023-05-17T15:04:08.737" v="665" actId="948"/>
          <ac:spMkLst>
            <pc:docMk/>
            <pc:sldMk cId="4264782393" sldId="508"/>
            <ac:spMk id="12" creationId="{53BC3677-49A3-157A-DA4D-B4823BB1CCE6}"/>
          </ac:spMkLst>
        </pc:spChg>
        <pc:spChg chg="del">
          <ac:chgData name="Ajay Kumar" userId="985b5ffd-abc3-467f-b917-43be86d00426" providerId="ADAL" clId="{5A51D923-F5D5-4A0C-BDA2-B6711CC57322}" dt="2023-05-17T15:04:06.197" v="69"/>
          <ac:spMkLst>
            <pc:docMk/>
            <pc:sldMk cId="4264782393" sldId="508"/>
            <ac:spMk id="14" creationId="{12E87A3D-FCAF-182A-0A1A-9DA8FE1E79A1}"/>
          </ac:spMkLst>
        </pc:spChg>
      </pc:sldChg>
      <pc:sldChg chg="addSp delSp modSp mod">
        <pc:chgData name="Ajay Kumar" userId="985b5ffd-abc3-467f-b917-43be86d00426" providerId="ADAL" clId="{5A51D923-F5D5-4A0C-BDA2-B6711CC57322}" dt="2023-05-17T15:04:08.726" v="637" actId="948"/>
        <pc:sldMkLst>
          <pc:docMk/>
          <pc:sldMk cId="909840550" sldId="510"/>
        </pc:sldMkLst>
        <pc:spChg chg="add del mod replST">
          <ac:chgData name="Ajay Kumar" userId="985b5ffd-abc3-467f-b917-43be86d00426" providerId="ADAL" clId="{5A51D923-F5D5-4A0C-BDA2-B6711CC57322}" dt="2023-05-17T15:04:07.482" v="327"/>
          <ac:spMkLst>
            <pc:docMk/>
            <pc:sldMk cId="909840550" sldId="510"/>
            <ac:spMk id="5" creationId="{A9771349-7F79-9BF0-2B02-AFA6B32F587B}"/>
          </ac:spMkLst>
        </pc:spChg>
        <pc:spChg chg="add del mod replST">
          <ac:chgData name="Ajay Kumar" userId="985b5ffd-abc3-467f-b917-43be86d00426" providerId="ADAL" clId="{5A51D923-F5D5-4A0C-BDA2-B6711CC57322}" dt="2023-05-17T15:04:08.717" v="611"/>
          <ac:spMkLst>
            <pc:docMk/>
            <pc:sldMk cId="909840550" sldId="510"/>
            <ac:spMk id="7" creationId="{E0ECA161-5D4B-20C2-1F3A-4B53C8DDA4D9}"/>
          </ac:spMkLst>
        </pc:spChg>
        <pc:spChg chg="add mod replST">
          <ac:chgData name="Ajay Kumar" userId="985b5ffd-abc3-467f-b917-43be86d00426" providerId="ADAL" clId="{5A51D923-F5D5-4A0C-BDA2-B6711CC57322}" dt="2023-05-17T15:04:08.726" v="637" actId="948"/>
          <ac:spMkLst>
            <pc:docMk/>
            <pc:sldMk cId="909840550" sldId="510"/>
            <ac:spMk id="9" creationId="{73D24B77-CCE6-D007-4A1F-D2836D91D5B1}"/>
          </ac:spMkLst>
        </pc:spChg>
        <pc:spChg chg="del">
          <ac:chgData name="Ajay Kumar" userId="985b5ffd-abc3-467f-b917-43be86d00426" providerId="ADAL" clId="{5A51D923-F5D5-4A0C-BDA2-B6711CC57322}" dt="2023-05-17T15:04:06.186" v="41"/>
          <ac:spMkLst>
            <pc:docMk/>
            <pc:sldMk cId="909840550" sldId="510"/>
            <ac:spMk id="12" creationId="{8637E607-6310-A83A-F4D5-81C304AE6EEB}"/>
          </ac:spMkLst>
        </pc:spChg>
      </pc:sldChg>
      <pc:sldChg chg="addSp delSp modSp mod">
        <pc:chgData name="Ajay Kumar" userId="985b5ffd-abc3-467f-b917-43be86d00426" providerId="ADAL" clId="{5A51D923-F5D5-4A0C-BDA2-B6711CC57322}" dt="2023-05-17T15:04:08.746" v="693" actId="948"/>
        <pc:sldMkLst>
          <pc:docMk/>
          <pc:sldMk cId="125711640" sldId="511"/>
        </pc:sldMkLst>
        <pc:spChg chg="add del mod replST">
          <ac:chgData name="Ajay Kumar" userId="985b5ffd-abc3-467f-b917-43be86d00426" providerId="ADAL" clId="{5A51D923-F5D5-4A0C-BDA2-B6711CC57322}" dt="2023-05-17T15:04:07.503" v="383"/>
          <ac:spMkLst>
            <pc:docMk/>
            <pc:sldMk cId="125711640" sldId="511"/>
            <ac:spMk id="5" creationId="{8DAA25DA-3756-ADD1-6998-2BED18E8593C}"/>
          </ac:spMkLst>
        </pc:spChg>
        <pc:spChg chg="add del mod replST">
          <ac:chgData name="Ajay Kumar" userId="985b5ffd-abc3-467f-b917-43be86d00426" providerId="ADAL" clId="{5A51D923-F5D5-4A0C-BDA2-B6711CC57322}" dt="2023-05-17T15:04:08.737" v="667"/>
          <ac:spMkLst>
            <pc:docMk/>
            <pc:sldMk cId="125711640" sldId="511"/>
            <ac:spMk id="6" creationId="{DE20D6EF-18E2-D3DA-5F55-7E8ABCE3E8DD}"/>
          </ac:spMkLst>
        </pc:spChg>
        <pc:spChg chg="add mod replST">
          <ac:chgData name="Ajay Kumar" userId="985b5ffd-abc3-467f-b917-43be86d00426" providerId="ADAL" clId="{5A51D923-F5D5-4A0C-BDA2-B6711CC57322}" dt="2023-05-17T15:04:08.746" v="693" actId="948"/>
          <ac:spMkLst>
            <pc:docMk/>
            <pc:sldMk cId="125711640" sldId="511"/>
            <ac:spMk id="7" creationId="{5BEB96F5-0040-8647-B067-C305D59CB170}"/>
          </ac:spMkLst>
        </pc:spChg>
        <pc:spChg chg="del">
          <ac:chgData name="Ajay Kumar" userId="985b5ffd-abc3-467f-b917-43be86d00426" providerId="ADAL" clId="{5A51D923-F5D5-4A0C-BDA2-B6711CC57322}" dt="2023-05-17T15:04:06.206" v="97"/>
          <ac:spMkLst>
            <pc:docMk/>
            <pc:sldMk cId="125711640" sldId="511"/>
            <ac:spMk id="9" creationId="{B4D0821F-6A7F-4FE4-426D-D7257E16E748}"/>
          </ac:spMkLst>
        </pc:spChg>
      </pc:sldChg>
      <pc:sldChg chg="addSp delSp modSp mod">
        <pc:chgData name="Ajay Kumar" userId="985b5ffd-abc3-467f-b917-43be86d00426" providerId="ADAL" clId="{5A51D923-F5D5-4A0C-BDA2-B6711CC57322}" dt="2023-05-17T15:04:08.791" v="788" actId="948"/>
        <pc:sldMkLst>
          <pc:docMk/>
          <pc:sldMk cId="174716232" sldId="513"/>
        </pc:sldMkLst>
        <pc:spChg chg="add del mod replST">
          <ac:chgData name="Ajay Kumar" userId="985b5ffd-abc3-467f-b917-43be86d00426" providerId="ADAL" clId="{5A51D923-F5D5-4A0C-BDA2-B6711CC57322}" dt="2023-05-17T15:04:07.549" v="491"/>
          <ac:spMkLst>
            <pc:docMk/>
            <pc:sldMk cId="174716232" sldId="513"/>
            <ac:spMk id="5" creationId="{2CA7A32D-C37E-4897-50E6-4C828747C38D}"/>
          </ac:spMkLst>
        </pc:spChg>
        <pc:spChg chg="add del mod replST">
          <ac:chgData name="Ajay Kumar" userId="985b5ffd-abc3-467f-b917-43be86d00426" providerId="ADAL" clId="{5A51D923-F5D5-4A0C-BDA2-B6711CC57322}" dt="2023-05-17T15:04:08.782" v="762"/>
          <ac:spMkLst>
            <pc:docMk/>
            <pc:sldMk cId="174716232" sldId="513"/>
            <ac:spMk id="7" creationId="{08FFEFCF-EBCE-57F3-1864-1A13CCF0CC70}"/>
          </ac:spMkLst>
        </pc:spChg>
        <pc:spChg chg="add mod replST">
          <ac:chgData name="Ajay Kumar" userId="985b5ffd-abc3-467f-b917-43be86d00426" providerId="ADAL" clId="{5A51D923-F5D5-4A0C-BDA2-B6711CC57322}" dt="2023-05-17T15:04:08.791" v="788" actId="948"/>
          <ac:spMkLst>
            <pc:docMk/>
            <pc:sldMk cId="174716232" sldId="513"/>
            <ac:spMk id="8" creationId="{CA48D590-CB32-CF4D-6735-79357B429BCA}"/>
          </ac:spMkLst>
        </pc:spChg>
        <pc:spChg chg="del">
          <ac:chgData name="Ajay Kumar" userId="985b5ffd-abc3-467f-b917-43be86d00426" providerId="ADAL" clId="{5A51D923-F5D5-4A0C-BDA2-B6711CC57322}" dt="2023-05-17T15:04:06.254" v="203"/>
          <ac:spMkLst>
            <pc:docMk/>
            <pc:sldMk cId="174716232" sldId="513"/>
            <ac:spMk id="10" creationId="{EDBA3999-003C-2E81-6A62-5846DEBE55E4}"/>
          </ac:spMkLst>
        </pc:spChg>
      </pc:sldChg>
      <pc:sldChg chg="addSp delSp modSp mod">
        <pc:chgData name="Ajay Kumar" userId="985b5ffd-abc3-467f-b917-43be86d00426" providerId="ADAL" clId="{5A51D923-F5D5-4A0C-BDA2-B6711CC57322}" dt="2023-05-17T15:04:08.809" v="844" actId="948"/>
        <pc:sldMkLst>
          <pc:docMk/>
          <pc:sldMk cId="4154351658" sldId="514"/>
        </pc:sldMkLst>
        <pc:spChg chg="add del mod replST">
          <ac:chgData name="Ajay Kumar" userId="985b5ffd-abc3-467f-b917-43be86d00426" providerId="ADAL" clId="{5A51D923-F5D5-4A0C-BDA2-B6711CC57322}" dt="2023-05-17T15:04:07.597" v="547"/>
          <ac:spMkLst>
            <pc:docMk/>
            <pc:sldMk cId="4154351658" sldId="514"/>
            <ac:spMk id="5" creationId="{67A47AF3-6C90-A1EF-C1C6-E375738015C1}"/>
          </ac:spMkLst>
        </pc:spChg>
        <pc:spChg chg="add del mod replST">
          <ac:chgData name="Ajay Kumar" userId="985b5ffd-abc3-467f-b917-43be86d00426" providerId="ADAL" clId="{5A51D923-F5D5-4A0C-BDA2-B6711CC57322}" dt="2023-05-17T15:04:08.801" v="818"/>
          <ac:spMkLst>
            <pc:docMk/>
            <pc:sldMk cId="4154351658" sldId="514"/>
            <ac:spMk id="6" creationId="{BB33FA4C-867B-0D97-C5BA-99EEB7B95068}"/>
          </ac:spMkLst>
        </pc:spChg>
        <pc:spChg chg="add mod replST">
          <ac:chgData name="Ajay Kumar" userId="985b5ffd-abc3-467f-b917-43be86d00426" providerId="ADAL" clId="{5A51D923-F5D5-4A0C-BDA2-B6711CC57322}" dt="2023-05-17T15:04:08.809" v="844" actId="948"/>
          <ac:spMkLst>
            <pc:docMk/>
            <pc:sldMk cId="4154351658" sldId="514"/>
            <ac:spMk id="7" creationId="{FD65510A-2FA1-118D-25AD-69C27B41283F}"/>
          </ac:spMkLst>
        </pc:spChg>
        <pc:spChg chg="del">
          <ac:chgData name="Ajay Kumar" userId="985b5ffd-abc3-467f-b917-43be86d00426" providerId="ADAL" clId="{5A51D923-F5D5-4A0C-BDA2-B6711CC57322}" dt="2023-05-17T15:04:06.273" v="259"/>
          <ac:spMkLst>
            <pc:docMk/>
            <pc:sldMk cId="4154351658" sldId="514"/>
            <ac:spMk id="9" creationId="{CA401261-6F06-87D4-E82D-849366487FDA}"/>
          </ac:spMkLst>
        </pc:spChg>
      </pc:sldChg>
      <pc:sldChg chg="addSp delSp modSp mod">
        <pc:chgData name="Ajay Kumar" userId="985b5ffd-abc3-467f-b917-43be86d00426" providerId="ADAL" clId="{5A51D923-F5D5-4A0C-BDA2-B6711CC57322}" dt="2023-05-17T15:04:08.800" v="816" actId="948"/>
        <pc:sldMkLst>
          <pc:docMk/>
          <pc:sldMk cId="1818449317" sldId="516"/>
        </pc:sldMkLst>
        <pc:spChg chg="add del mod replST">
          <ac:chgData name="Ajay Kumar" userId="985b5ffd-abc3-467f-b917-43be86d00426" providerId="ADAL" clId="{5A51D923-F5D5-4A0C-BDA2-B6711CC57322}" dt="2023-05-17T15:04:07.561" v="519"/>
          <ac:spMkLst>
            <pc:docMk/>
            <pc:sldMk cId="1818449317" sldId="516"/>
            <ac:spMk id="2" creationId="{CAE7A2B0-598A-658A-6A08-EE83536A1985}"/>
          </ac:spMkLst>
        </pc:spChg>
        <pc:spChg chg="add del mod replST">
          <ac:chgData name="Ajay Kumar" userId="985b5ffd-abc3-467f-b917-43be86d00426" providerId="ADAL" clId="{5A51D923-F5D5-4A0C-BDA2-B6711CC57322}" dt="2023-05-17T15:04:08.791" v="790"/>
          <ac:spMkLst>
            <pc:docMk/>
            <pc:sldMk cId="1818449317" sldId="516"/>
            <ac:spMk id="4" creationId="{AAF5AD91-48A4-4659-ED9D-082DF2D9B368}"/>
          </ac:spMkLst>
        </pc:spChg>
        <pc:spChg chg="add mod replST">
          <ac:chgData name="Ajay Kumar" userId="985b5ffd-abc3-467f-b917-43be86d00426" providerId="ADAL" clId="{5A51D923-F5D5-4A0C-BDA2-B6711CC57322}" dt="2023-05-17T15:04:08.800" v="816" actId="948"/>
          <ac:spMkLst>
            <pc:docMk/>
            <pc:sldMk cId="1818449317" sldId="516"/>
            <ac:spMk id="5" creationId="{165CC465-BF18-8352-D6FE-A72D6BC63215}"/>
          </ac:spMkLst>
        </pc:spChg>
        <pc:spChg chg="del">
          <ac:chgData name="Ajay Kumar" userId="985b5ffd-abc3-467f-b917-43be86d00426" providerId="ADAL" clId="{5A51D923-F5D5-4A0C-BDA2-B6711CC57322}" dt="2023-05-17T15:04:06.264" v="231"/>
          <ac:spMkLst>
            <pc:docMk/>
            <pc:sldMk cId="1818449317" sldId="516"/>
            <ac:spMk id="9" creationId="{A7DDFEC2-6526-DE22-CE04-446DAF0D4A6E}"/>
          </ac:spMkLst>
        </pc:spChg>
      </pc:sldChg>
      <pc:sldMasterChg chg="modSldLayout">
        <pc:chgData name="Ajay Kumar" userId="985b5ffd-abc3-467f-b917-43be86d00426" providerId="ADAL" clId="{5A51D923-F5D5-4A0C-BDA2-B6711CC57322}" dt="2023-05-17T15:04:08.757" v="709"/>
        <pc:sldMasterMkLst>
          <pc:docMk/>
          <pc:sldMasterMk cId="0" sldId="2147483670"/>
        </pc:sldMasterMkLst>
        <pc:sldLayoutChg chg="modSp mod">
          <pc:chgData name="Ajay Kumar" userId="985b5ffd-abc3-467f-b917-43be86d00426" providerId="ADAL" clId="{5A51D923-F5D5-4A0C-BDA2-B6711CC57322}" dt="2023-05-17T15:04:08.757" v="709"/>
          <pc:sldLayoutMkLst>
            <pc:docMk/>
            <pc:sldMasterMk cId="0" sldId="2147483670"/>
            <pc:sldLayoutMk cId="3864415363" sldId="2147483686"/>
          </pc:sldLayoutMkLst>
          <pc:spChg chg="mod replST delST">
            <ac:chgData name="Ajay Kumar" userId="985b5ffd-abc3-467f-b917-43be86d00426" providerId="ADAL" clId="{5A51D923-F5D5-4A0C-BDA2-B6711CC57322}" dt="2023-05-17T15:04:08.757" v="709"/>
            <ac:spMkLst>
              <pc:docMk/>
              <pc:sldMasterMk cId="0" sldId="2147483670"/>
              <pc:sldLayoutMk cId="3864415363" sldId="2147483686"/>
              <ac:spMk id="5" creationId="{00000000-0000-0000-0000-000000000000}"/>
            </ac:spMkLst>
          </pc:spChg>
        </pc:sldLayoutChg>
      </pc:sldMasterChg>
    </pc:docChg>
  </pc:docChgLst>
  <pc:docChgLst>
    <pc:chgData name="Ajay Kumar" userId="985b5ffd-abc3-467f-b917-43be86d00426" providerId="ADAL" clId="{5494E115-4D5E-40DA-9858-BFEEE8FCFBA1}"/>
    <pc:docChg chg="custSel modSld modMainMaster modHandout">
      <pc:chgData name="Ajay Kumar" userId="985b5ffd-abc3-467f-b917-43be86d00426" providerId="ADAL" clId="{5494E115-4D5E-40DA-9858-BFEEE8FCFBA1}" dt="2023-05-17T15:17:17.711" v="828" actId="948"/>
      <pc:docMkLst>
        <pc:docMk/>
      </pc:docMkLst>
      <pc:sldChg chg="addSp delSp modSp mod">
        <pc:chgData name="Ajay Kumar" userId="985b5ffd-abc3-467f-b917-43be86d00426" providerId="ADAL" clId="{5494E115-4D5E-40DA-9858-BFEEE8FCFBA1}" dt="2023-05-17T15:17:17.628" v="601" actId="948"/>
        <pc:sldMkLst>
          <pc:docMk/>
          <pc:sldMk cId="0" sldId="258"/>
        </pc:sldMkLst>
        <pc:spChg chg="add del mod replST">
          <ac:chgData name="Ajay Kumar" userId="985b5ffd-abc3-467f-b917-43be86d00426" providerId="ADAL" clId="{5494E115-4D5E-40DA-9858-BFEEE8FCFBA1}" dt="2023-05-17T15:17:15.588" v="301"/>
          <ac:spMkLst>
            <pc:docMk/>
            <pc:sldMk cId="0" sldId="258"/>
            <ac:spMk id="2" creationId="{C589BA73-ABBB-F611-C411-215D9246D738}"/>
          </ac:spMkLst>
        </pc:spChg>
        <pc:spChg chg="add del mod replST">
          <ac:chgData name="Ajay Kumar" userId="985b5ffd-abc3-467f-b917-43be86d00426" providerId="ADAL" clId="{5494E115-4D5E-40DA-9858-BFEEE8FCFBA1}" dt="2023-05-17T15:17:17.618" v="575"/>
          <ac:spMkLst>
            <pc:docMk/>
            <pc:sldMk cId="0" sldId="258"/>
            <ac:spMk id="3" creationId="{1D414A36-3369-BA39-8C9C-900A3998C215}"/>
          </ac:spMkLst>
        </pc:spChg>
        <pc:spChg chg="del">
          <ac:chgData name="Ajay Kumar" userId="985b5ffd-abc3-467f-b917-43be86d00426" providerId="ADAL" clId="{5494E115-4D5E-40DA-9858-BFEEE8FCFBA1}" dt="2023-05-17T15:17:13.604" v="13"/>
          <ac:spMkLst>
            <pc:docMk/>
            <pc:sldMk cId="0" sldId="258"/>
            <ac:spMk id="5" creationId="{96EBF408-6380-B931-8DAB-8008AF4B081A}"/>
          </ac:spMkLst>
        </pc:spChg>
        <pc:spChg chg="add mod replST">
          <ac:chgData name="Ajay Kumar" userId="985b5ffd-abc3-467f-b917-43be86d00426" providerId="ADAL" clId="{5494E115-4D5E-40DA-9858-BFEEE8FCFBA1}" dt="2023-05-17T15:17:17.628" v="601" actId="948"/>
          <ac:spMkLst>
            <pc:docMk/>
            <pc:sldMk cId="0" sldId="258"/>
            <ac:spMk id="8" creationId="{5A6D3627-78A9-61BA-79D1-28A8B0735792}"/>
          </ac:spMkLst>
        </pc:spChg>
      </pc:sldChg>
      <pc:sldChg chg="addSp delSp modSp mod">
        <pc:chgData name="Ajay Kumar" userId="985b5ffd-abc3-467f-b917-43be86d00426" providerId="ADAL" clId="{5494E115-4D5E-40DA-9858-BFEEE8FCFBA1}" dt="2023-05-17T15:17:17.669" v="705"/>
        <pc:sldMkLst>
          <pc:docMk/>
          <pc:sldMk cId="990550783" sldId="424"/>
        </pc:sldMkLst>
        <pc:spChg chg="add del mod replST delST">
          <ac:chgData name="Ajay Kumar" userId="985b5ffd-abc3-467f-b917-43be86d00426" providerId="ADAL" clId="{5494E115-4D5E-40DA-9858-BFEEE8FCFBA1}" dt="2023-05-17T15:17:15.630" v="417"/>
          <ac:spMkLst>
            <pc:docMk/>
            <pc:sldMk cId="990550783" sldId="424"/>
            <ac:spMk id="7" creationId="{12BCA046-7C00-4115-2831-FCD2B545919D}"/>
          </ac:spMkLst>
        </pc:spChg>
        <pc:spChg chg="add del mod replST delST">
          <ac:chgData name="Ajay Kumar" userId="985b5ffd-abc3-467f-b917-43be86d00426" providerId="ADAL" clId="{5494E115-4D5E-40DA-9858-BFEEE8FCFBA1}" dt="2023-05-17T15:17:17.658" v="691"/>
          <ac:spMkLst>
            <pc:docMk/>
            <pc:sldMk cId="990550783" sldId="424"/>
            <ac:spMk id="8" creationId="{096DEC7C-B121-29F8-B8EC-02631731D981}"/>
          </ac:spMkLst>
        </pc:spChg>
        <pc:spChg chg="del mod delST">
          <ac:chgData name="Ajay Kumar" userId="985b5ffd-abc3-467f-b917-43be86d00426" providerId="ADAL" clId="{5494E115-4D5E-40DA-9858-BFEEE8FCFBA1}" dt="2023-05-17T15:17:13.645" v="129"/>
          <ac:spMkLst>
            <pc:docMk/>
            <pc:sldMk cId="990550783" sldId="424"/>
            <ac:spMk id="9" creationId="{8DC61BB2-D243-8255-F58D-59E1668B647A}"/>
          </ac:spMkLst>
        </pc:spChg>
        <pc:spChg chg="add mod replST">
          <ac:chgData name="Ajay Kumar" userId="985b5ffd-abc3-467f-b917-43be86d00426" providerId="ADAL" clId="{5494E115-4D5E-40DA-9858-BFEEE8FCFBA1}" dt="2023-05-17T15:17:17.669" v="705"/>
          <ac:spMkLst>
            <pc:docMk/>
            <pc:sldMk cId="990550783" sldId="424"/>
            <ac:spMk id="10" creationId="{B5F1DA72-A630-7CB4-ECED-AA7B4139EF64}"/>
          </ac:spMkLst>
        </pc:spChg>
      </pc:sldChg>
      <pc:sldChg chg="addSp delSp modSp mod modNotes">
        <pc:chgData name="Ajay Kumar" userId="985b5ffd-abc3-467f-b917-43be86d00426" providerId="ADAL" clId="{5494E115-4D5E-40DA-9858-BFEEE8FCFBA1}" dt="2023-05-17T15:17:17.685" v="744" actId="947"/>
        <pc:sldMkLst>
          <pc:docMk/>
          <pc:sldMk cId="1065009107" sldId="499"/>
        </pc:sldMkLst>
        <pc:spChg chg="add del mod replST">
          <ac:chgData name="Ajay Kumar" userId="985b5ffd-abc3-467f-b917-43be86d00426" providerId="ADAL" clId="{5494E115-4D5E-40DA-9858-BFEEE8FCFBA1}" dt="2023-05-17T15:17:15.645" v="437"/>
          <ac:spMkLst>
            <pc:docMk/>
            <pc:sldMk cId="1065009107" sldId="499"/>
            <ac:spMk id="2" creationId="{306A19A4-22A5-8EB9-9583-99386AD78823}"/>
          </ac:spMkLst>
        </pc:spChg>
        <pc:spChg chg="add del mod replST">
          <ac:chgData name="Ajay Kumar" userId="985b5ffd-abc3-467f-b917-43be86d00426" providerId="ADAL" clId="{5494E115-4D5E-40DA-9858-BFEEE8FCFBA1}" dt="2023-05-17T15:17:17.670" v="707"/>
          <ac:spMkLst>
            <pc:docMk/>
            <pc:sldMk cId="1065009107" sldId="499"/>
            <ac:spMk id="3" creationId="{95A07E12-B089-8B3E-354A-C8CB668ADF25}"/>
          </ac:spMkLst>
        </pc:spChg>
        <pc:spChg chg="del">
          <ac:chgData name="Ajay Kumar" userId="985b5ffd-abc3-467f-b917-43be86d00426" providerId="ADAL" clId="{5494E115-4D5E-40DA-9858-BFEEE8FCFBA1}" dt="2023-05-17T15:17:13.659" v="149"/>
          <ac:spMkLst>
            <pc:docMk/>
            <pc:sldMk cId="1065009107" sldId="499"/>
            <ac:spMk id="4" creationId="{08E1BBBC-4D6E-08C1-195C-881E053961A9}"/>
          </ac:spMkLst>
        </pc:spChg>
        <pc:spChg chg="add mod replST">
          <ac:chgData name="Ajay Kumar" userId="985b5ffd-abc3-467f-b917-43be86d00426" providerId="ADAL" clId="{5494E115-4D5E-40DA-9858-BFEEE8FCFBA1}" dt="2023-05-17T15:17:17.680" v="733" actId="948"/>
          <ac:spMkLst>
            <pc:docMk/>
            <pc:sldMk cId="1065009107" sldId="499"/>
            <ac:spMk id="5" creationId="{D25283A0-F575-4CB6-49CA-8EB9898A2120}"/>
          </ac:spMkLst>
        </pc:spChg>
      </pc:sldChg>
      <pc:sldChg chg="addSp delSp modSp mod">
        <pc:chgData name="Ajay Kumar" userId="985b5ffd-abc3-467f-b917-43be86d00426" providerId="ADAL" clId="{5494E115-4D5E-40DA-9858-BFEEE8FCFBA1}" dt="2023-05-17T15:17:17.646" v="657" actId="948"/>
        <pc:sldMkLst>
          <pc:docMk/>
          <pc:sldMk cId="4264782393" sldId="508"/>
        </pc:sldMkLst>
        <pc:spChg chg="add del mod replST">
          <ac:chgData name="Ajay Kumar" userId="985b5ffd-abc3-467f-b917-43be86d00426" providerId="ADAL" clId="{5494E115-4D5E-40DA-9858-BFEEE8FCFBA1}" dt="2023-05-17T15:17:15.608" v="357"/>
          <ac:spMkLst>
            <pc:docMk/>
            <pc:sldMk cId="4264782393" sldId="508"/>
            <ac:spMk id="5" creationId="{238F0781-6B88-A2B4-6D1A-27A38E4D0D72}"/>
          </ac:spMkLst>
        </pc:spChg>
        <pc:spChg chg="add del mod replST">
          <ac:chgData name="Ajay Kumar" userId="985b5ffd-abc3-467f-b917-43be86d00426" providerId="ADAL" clId="{5494E115-4D5E-40DA-9858-BFEEE8FCFBA1}" dt="2023-05-17T15:17:17.637" v="631"/>
          <ac:spMkLst>
            <pc:docMk/>
            <pc:sldMk cId="4264782393" sldId="508"/>
            <ac:spMk id="9" creationId="{D3912095-E075-BC44-DD4D-FFEEE7BD7D15}"/>
          </ac:spMkLst>
        </pc:spChg>
        <pc:spChg chg="del">
          <ac:chgData name="Ajay Kumar" userId="985b5ffd-abc3-467f-b917-43be86d00426" providerId="ADAL" clId="{5494E115-4D5E-40DA-9858-BFEEE8FCFBA1}" dt="2023-05-17T15:17:13.625" v="69"/>
          <ac:spMkLst>
            <pc:docMk/>
            <pc:sldMk cId="4264782393" sldId="508"/>
            <ac:spMk id="12" creationId="{53BC3677-49A3-157A-DA4D-B4823BB1CCE6}"/>
          </ac:spMkLst>
        </pc:spChg>
        <pc:spChg chg="add mod replST">
          <ac:chgData name="Ajay Kumar" userId="985b5ffd-abc3-467f-b917-43be86d00426" providerId="ADAL" clId="{5494E115-4D5E-40DA-9858-BFEEE8FCFBA1}" dt="2023-05-17T15:17:17.646" v="657" actId="948"/>
          <ac:spMkLst>
            <pc:docMk/>
            <pc:sldMk cId="4264782393" sldId="508"/>
            <ac:spMk id="13" creationId="{C0DA4420-4694-73CE-6D70-F8486F9EA1D5}"/>
          </ac:spMkLst>
        </pc:spChg>
      </pc:sldChg>
      <pc:sldChg chg="addSp delSp modSp mod">
        <pc:chgData name="Ajay Kumar" userId="985b5ffd-abc3-467f-b917-43be86d00426" providerId="ADAL" clId="{5494E115-4D5E-40DA-9858-BFEEE8FCFBA1}" dt="2023-05-17T15:17:17.637" v="629" actId="948"/>
        <pc:sldMkLst>
          <pc:docMk/>
          <pc:sldMk cId="909840550" sldId="510"/>
        </pc:sldMkLst>
        <pc:spChg chg="add del mod replST">
          <ac:chgData name="Ajay Kumar" userId="985b5ffd-abc3-467f-b917-43be86d00426" providerId="ADAL" clId="{5494E115-4D5E-40DA-9858-BFEEE8FCFBA1}" dt="2023-05-17T15:17:15.599" v="329"/>
          <ac:spMkLst>
            <pc:docMk/>
            <pc:sldMk cId="909840550" sldId="510"/>
            <ac:spMk id="5" creationId="{E97FCFD3-694A-876D-4895-DFA6AF2EBA8A}"/>
          </ac:spMkLst>
        </pc:spChg>
        <pc:spChg chg="add del mod replST">
          <ac:chgData name="Ajay Kumar" userId="985b5ffd-abc3-467f-b917-43be86d00426" providerId="ADAL" clId="{5494E115-4D5E-40DA-9858-BFEEE8FCFBA1}" dt="2023-05-17T15:17:17.628" v="603"/>
          <ac:spMkLst>
            <pc:docMk/>
            <pc:sldMk cId="909840550" sldId="510"/>
            <ac:spMk id="7" creationId="{020E5847-0BF2-51CC-7967-FFE1BAE2E83D}"/>
          </ac:spMkLst>
        </pc:spChg>
        <pc:spChg chg="del">
          <ac:chgData name="Ajay Kumar" userId="985b5ffd-abc3-467f-b917-43be86d00426" providerId="ADAL" clId="{5494E115-4D5E-40DA-9858-BFEEE8FCFBA1}" dt="2023-05-17T15:17:13.615" v="41"/>
          <ac:spMkLst>
            <pc:docMk/>
            <pc:sldMk cId="909840550" sldId="510"/>
            <ac:spMk id="9" creationId="{73D24B77-CCE6-D007-4A1F-D2836D91D5B1}"/>
          </ac:spMkLst>
        </pc:spChg>
        <pc:spChg chg="add mod replST">
          <ac:chgData name="Ajay Kumar" userId="985b5ffd-abc3-467f-b917-43be86d00426" providerId="ADAL" clId="{5494E115-4D5E-40DA-9858-BFEEE8FCFBA1}" dt="2023-05-17T15:17:17.637" v="629" actId="948"/>
          <ac:spMkLst>
            <pc:docMk/>
            <pc:sldMk cId="909840550" sldId="510"/>
            <ac:spMk id="11" creationId="{C9EAEA7E-7582-05FC-63DB-5BB6DF4F0CBB}"/>
          </ac:spMkLst>
        </pc:spChg>
      </pc:sldChg>
      <pc:sldChg chg="addSp delSp modSp mod">
        <pc:chgData name="Ajay Kumar" userId="985b5ffd-abc3-467f-b917-43be86d00426" providerId="ADAL" clId="{5494E115-4D5E-40DA-9858-BFEEE8FCFBA1}" dt="2023-05-17T15:17:17.654" v="685" actId="948"/>
        <pc:sldMkLst>
          <pc:docMk/>
          <pc:sldMk cId="125711640" sldId="511"/>
        </pc:sldMkLst>
        <pc:spChg chg="add del mod replST">
          <ac:chgData name="Ajay Kumar" userId="985b5ffd-abc3-467f-b917-43be86d00426" providerId="ADAL" clId="{5494E115-4D5E-40DA-9858-BFEEE8FCFBA1}" dt="2023-05-17T15:17:15.617" v="385"/>
          <ac:spMkLst>
            <pc:docMk/>
            <pc:sldMk cId="125711640" sldId="511"/>
            <ac:spMk id="5" creationId="{DCE7A1D2-68C3-23A8-2EA8-D8F0F9B51B52}"/>
          </ac:spMkLst>
        </pc:spChg>
        <pc:spChg chg="add del mod replST">
          <ac:chgData name="Ajay Kumar" userId="985b5ffd-abc3-467f-b917-43be86d00426" providerId="ADAL" clId="{5494E115-4D5E-40DA-9858-BFEEE8FCFBA1}" dt="2023-05-17T15:17:17.646" v="659"/>
          <ac:spMkLst>
            <pc:docMk/>
            <pc:sldMk cId="125711640" sldId="511"/>
            <ac:spMk id="6" creationId="{F283FF87-8EEF-0A62-A934-40640EF748D5}"/>
          </ac:spMkLst>
        </pc:spChg>
        <pc:spChg chg="del">
          <ac:chgData name="Ajay Kumar" userId="985b5ffd-abc3-467f-b917-43be86d00426" providerId="ADAL" clId="{5494E115-4D5E-40DA-9858-BFEEE8FCFBA1}" dt="2023-05-17T15:17:13.634" v="97"/>
          <ac:spMkLst>
            <pc:docMk/>
            <pc:sldMk cId="125711640" sldId="511"/>
            <ac:spMk id="7" creationId="{5BEB96F5-0040-8647-B067-C305D59CB170}"/>
          </ac:spMkLst>
        </pc:spChg>
        <pc:spChg chg="add mod replST">
          <ac:chgData name="Ajay Kumar" userId="985b5ffd-abc3-467f-b917-43be86d00426" providerId="ADAL" clId="{5494E115-4D5E-40DA-9858-BFEEE8FCFBA1}" dt="2023-05-17T15:17:17.654" v="685" actId="948"/>
          <ac:spMkLst>
            <pc:docMk/>
            <pc:sldMk cId="125711640" sldId="511"/>
            <ac:spMk id="8" creationId="{09632762-EC2A-400D-C916-000B3814D7EF}"/>
          </ac:spMkLst>
        </pc:spChg>
      </pc:sldChg>
      <pc:sldChg chg="addSp delSp modSp mod">
        <pc:chgData name="Ajay Kumar" userId="985b5ffd-abc3-467f-b917-43be86d00426" providerId="ADAL" clId="{5494E115-4D5E-40DA-9858-BFEEE8FCFBA1}" dt="2023-05-17T15:17:17.695" v="772" actId="948"/>
        <pc:sldMkLst>
          <pc:docMk/>
          <pc:sldMk cId="174716232" sldId="513"/>
        </pc:sldMkLst>
        <pc:spChg chg="add del mod replST">
          <ac:chgData name="Ajay Kumar" userId="985b5ffd-abc3-467f-b917-43be86d00426" providerId="ADAL" clId="{5494E115-4D5E-40DA-9858-BFEEE8FCFBA1}" dt="2023-05-17T15:17:15.662" v="483"/>
          <ac:spMkLst>
            <pc:docMk/>
            <pc:sldMk cId="174716232" sldId="513"/>
            <ac:spMk id="5" creationId="{B65236E9-0DDE-A715-8962-6E2343819174}"/>
          </ac:spMkLst>
        </pc:spChg>
        <pc:spChg chg="add del mod replST">
          <ac:chgData name="Ajay Kumar" userId="985b5ffd-abc3-467f-b917-43be86d00426" providerId="ADAL" clId="{5494E115-4D5E-40DA-9858-BFEEE8FCFBA1}" dt="2023-05-17T15:17:17.686" v="746"/>
          <ac:spMkLst>
            <pc:docMk/>
            <pc:sldMk cId="174716232" sldId="513"/>
            <ac:spMk id="7" creationId="{3D9DEA3A-B06B-633D-82C3-073A69F1BE6B}"/>
          </ac:spMkLst>
        </pc:spChg>
        <pc:spChg chg="del">
          <ac:chgData name="Ajay Kumar" userId="985b5ffd-abc3-467f-b917-43be86d00426" providerId="ADAL" clId="{5494E115-4D5E-40DA-9858-BFEEE8FCFBA1}" dt="2023-05-17T15:17:13.679" v="205"/>
          <ac:spMkLst>
            <pc:docMk/>
            <pc:sldMk cId="174716232" sldId="513"/>
            <ac:spMk id="8" creationId="{CA48D590-CB32-CF4D-6735-79357B429BCA}"/>
          </ac:spMkLst>
        </pc:spChg>
        <pc:spChg chg="add mod replST">
          <ac:chgData name="Ajay Kumar" userId="985b5ffd-abc3-467f-b917-43be86d00426" providerId="ADAL" clId="{5494E115-4D5E-40DA-9858-BFEEE8FCFBA1}" dt="2023-05-17T15:17:17.695" v="772" actId="948"/>
          <ac:spMkLst>
            <pc:docMk/>
            <pc:sldMk cId="174716232" sldId="513"/>
            <ac:spMk id="9" creationId="{DE41DD4D-5F4F-8DEA-8953-FD3442310B6C}"/>
          </ac:spMkLst>
        </pc:spChg>
      </pc:sldChg>
      <pc:sldChg chg="addSp delSp modSp mod">
        <pc:chgData name="Ajay Kumar" userId="985b5ffd-abc3-467f-b917-43be86d00426" providerId="ADAL" clId="{5494E115-4D5E-40DA-9858-BFEEE8FCFBA1}" dt="2023-05-17T15:17:17.711" v="828" actId="948"/>
        <pc:sldMkLst>
          <pc:docMk/>
          <pc:sldMk cId="4154351658" sldId="514"/>
        </pc:sldMkLst>
        <pc:spChg chg="add del mod replST">
          <ac:chgData name="Ajay Kumar" userId="985b5ffd-abc3-467f-b917-43be86d00426" providerId="ADAL" clId="{5494E115-4D5E-40DA-9858-BFEEE8FCFBA1}" dt="2023-05-17T15:17:15.680" v="539"/>
          <ac:spMkLst>
            <pc:docMk/>
            <pc:sldMk cId="4154351658" sldId="514"/>
            <ac:spMk id="5" creationId="{E03AA4FB-702F-D245-0170-C0382BF02A98}"/>
          </ac:spMkLst>
        </pc:spChg>
        <pc:spChg chg="add del mod replST">
          <ac:chgData name="Ajay Kumar" userId="985b5ffd-abc3-467f-b917-43be86d00426" providerId="ADAL" clId="{5494E115-4D5E-40DA-9858-BFEEE8FCFBA1}" dt="2023-05-17T15:17:17.703" v="802"/>
          <ac:spMkLst>
            <pc:docMk/>
            <pc:sldMk cId="4154351658" sldId="514"/>
            <ac:spMk id="6" creationId="{5D2C5757-7D7B-4B22-57F4-6D391DFF7ACD}"/>
          </ac:spMkLst>
        </pc:spChg>
        <pc:spChg chg="del">
          <ac:chgData name="Ajay Kumar" userId="985b5ffd-abc3-467f-b917-43be86d00426" providerId="ADAL" clId="{5494E115-4D5E-40DA-9858-BFEEE8FCFBA1}" dt="2023-05-17T15:17:13.697" v="261"/>
          <ac:spMkLst>
            <pc:docMk/>
            <pc:sldMk cId="4154351658" sldId="514"/>
            <ac:spMk id="7" creationId="{FD65510A-2FA1-118D-25AD-69C27B41283F}"/>
          </ac:spMkLst>
        </pc:spChg>
        <pc:spChg chg="add mod replST">
          <ac:chgData name="Ajay Kumar" userId="985b5ffd-abc3-467f-b917-43be86d00426" providerId="ADAL" clId="{5494E115-4D5E-40DA-9858-BFEEE8FCFBA1}" dt="2023-05-17T15:17:17.711" v="828" actId="948"/>
          <ac:spMkLst>
            <pc:docMk/>
            <pc:sldMk cId="4154351658" sldId="514"/>
            <ac:spMk id="8" creationId="{D2EEC674-4F15-3B99-F648-C1AA8C1C2CD0}"/>
          </ac:spMkLst>
        </pc:spChg>
      </pc:sldChg>
      <pc:sldChg chg="addSp delSp modSp mod">
        <pc:chgData name="Ajay Kumar" userId="985b5ffd-abc3-467f-b917-43be86d00426" providerId="ADAL" clId="{5494E115-4D5E-40DA-9858-BFEEE8FCFBA1}" dt="2023-05-17T15:17:17.703" v="800" actId="948"/>
        <pc:sldMkLst>
          <pc:docMk/>
          <pc:sldMk cId="1818449317" sldId="516"/>
        </pc:sldMkLst>
        <pc:spChg chg="add del mod replST">
          <ac:chgData name="Ajay Kumar" userId="985b5ffd-abc3-467f-b917-43be86d00426" providerId="ADAL" clId="{5494E115-4D5E-40DA-9858-BFEEE8FCFBA1}" dt="2023-05-17T15:17:15.671" v="511"/>
          <ac:spMkLst>
            <pc:docMk/>
            <pc:sldMk cId="1818449317" sldId="516"/>
            <ac:spMk id="2" creationId="{130DE66B-A9CE-BCAC-DC35-2E2A453951BE}"/>
          </ac:spMkLst>
        </pc:spChg>
        <pc:spChg chg="add del mod replST">
          <ac:chgData name="Ajay Kumar" userId="985b5ffd-abc3-467f-b917-43be86d00426" providerId="ADAL" clId="{5494E115-4D5E-40DA-9858-BFEEE8FCFBA1}" dt="2023-05-17T15:17:17.695" v="774"/>
          <ac:spMkLst>
            <pc:docMk/>
            <pc:sldMk cId="1818449317" sldId="516"/>
            <ac:spMk id="4" creationId="{0809D243-6565-82B9-967E-A41399D4D216}"/>
          </ac:spMkLst>
        </pc:spChg>
        <pc:spChg chg="del">
          <ac:chgData name="Ajay Kumar" userId="985b5ffd-abc3-467f-b917-43be86d00426" providerId="ADAL" clId="{5494E115-4D5E-40DA-9858-BFEEE8FCFBA1}" dt="2023-05-17T15:17:13.688" v="233"/>
          <ac:spMkLst>
            <pc:docMk/>
            <pc:sldMk cId="1818449317" sldId="516"/>
            <ac:spMk id="5" creationId="{165CC465-BF18-8352-D6FE-A72D6BC63215}"/>
          </ac:spMkLst>
        </pc:spChg>
        <pc:spChg chg="add mod replST">
          <ac:chgData name="Ajay Kumar" userId="985b5ffd-abc3-467f-b917-43be86d00426" providerId="ADAL" clId="{5494E115-4D5E-40DA-9858-BFEEE8FCFBA1}" dt="2023-05-17T15:17:17.703" v="800" actId="948"/>
          <ac:spMkLst>
            <pc:docMk/>
            <pc:sldMk cId="1818449317" sldId="516"/>
            <ac:spMk id="6" creationId="{DBC2539A-B405-8EDD-3CF7-60985088728B}"/>
          </ac:spMkLst>
        </pc:spChg>
      </pc:sldChg>
      <pc:sldMasterChg chg="modSldLayout">
        <pc:chgData name="Ajay Kumar" userId="985b5ffd-abc3-467f-b917-43be86d00426" providerId="ADAL" clId="{5494E115-4D5E-40DA-9858-BFEEE8FCFBA1}" dt="2023-05-17T15:17:17.664" v="701"/>
        <pc:sldMasterMkLst>
          <pc:docMk/>
          <pc:sldMasterMk cId="0" sldId="2147483670"/>
        </pc:sldMasterMkLst>
        <pc:sldLayoutChg chg="modSp mod">
          <pc:chgData name="Ajay Kumar" userId="985b5ffd-abc3-467f-b917-43be86d00426" providerId="ADAL" clId="{5494E115-4D5E-40DA-9858-BFEEE8FCFBA1}" dt="2023-05-17T15:17:17.664" v="701"/>
          <pc:sldLayoutMkLst>
            <pc:docMk/>
            <pc:sldMasterMk cId="0" sldId="2147483670"/>
            <pc:sldLayoutMk cId="3864415363" sldId="2147483686"/>
          </pc:sldLayoutMkLst>
          <pc:spChg chg="mod replST delST">
            <ac:chgData name="Ajay Kumar" userId="985b5ffd-abc3-467f-b917-43be86d00426" providerId="ADAL" clId="{5494E115-4D5E-40DA-9858-BFEEE8FCFBA1}" dt="2023-05-17T15:17:17.664" v="701"/>
            <ac:spMkLst>
              <pc:docMk/>
              <pc:sldMasterMk cId="0" sldId="2147483670"/>
              <pc:sldLayoutMk cId="3864415363" sldId="2147483686"/>
              <ac:spMk id="5" creationId="{00000000-0000-0000-0000-000000000000}"/>
            </ac:spMkLst>
          </pc:spChg>
        </pc:sldLayoutChg>
      </pc:sldMasterChg>
    </pc:docChg>
  </pc:docChgLst>
  <pc:docChgLst>
    <pc:chgData name="Grant Bass" userId="2f123e25-ce33-4a36-8eff-3606fc3cdf3d" providerId="ADAL" clId="{A1D0F21E-5573-4002-A85C-97E9A1AE7232}"/>
    <pc:docChg chg="custSel modSld modMainMaster modHandout">
      <pc:chgData name="Grant Bass" userId="2f123e25-ce33-4a36-8eff-3606fc3cdf3d" providerId="ADAL" clId="{A1D0F21E-5573-4002-A85C-97E9A1AE7232}" dt="2023-01-03T12:06:15.167" v="3868" actId="948"/>
      <pc:docMkLst>
        <pc:docMk/>
      </pc:docMkLst>
      <pc:sldChg chg="addSp delSp modSp mod">
        <pc:chgData name="Grant Bass" userId="2f123e25-ce33-4a36-8eff-3606fc3cdf3d" providerId="ADAL" clId="{A1D0F21E-5573-4002-A85C-97E9A1AE7232}" dt="2023-01-03T12:06:15.091" v="3652" actId="948"/>
        <pc:sldMkLst>
          <pc:docMk/>
          <pc:sldMk cId="0" sldId="258"/>
        </pc:sldMkLst>
        <pc:spChg chg="add del mod replST">
          <ac:chgData name="Grant Bass" userId="2f123e25-ce33-4a36-8eff-3606fc3cdf3d" providerId="ADAL" clId="{A1D0F21E-5573-4002-A85C-97E9A1AE7232}" dt="2023-01-03T12:04:02.266" v="276"/>
          <ac:spMkLst>
            <pc:docMk/>
            <pc:sldMk cId="0" sldId="258"/>
            <ac:spMk id="2" creationId="{3BCC8B75-47C3-413E-956C-B6374E756122}"/>
          </ac:spMkLst>
        </pc:spChg>
        <pc:spChg chg="del">
          <ac:chgData name="Grant Bass" userId="2f123e25-ce33-4a36-8eff-3606fc3cdf3d" providerId="ADAL" clId="{A1D0F21E-5573-4002-A85C-97E9A1AE7232}" dt="2023-01-03T12:03:02.357" v="14"/>
          <ac:spMkLst>
            <pc:docMk/>
            <pc:sldMk cId="0" sldId="258"/>
            <ac:spMk id="3" creationId="{FB906D4E-938D-4F80-B5D7-0BEC758E25E7}"/>
          </ac:spMkLst>
        </pc:spChg>
        <pc:spChg chg="add del mod replST">
          <ac:chgData name="Grant Bass" userId="2f123e25-ce33-4a36-8eff-3606fc3cdf3d" providerId="ADAL" clId="{A1D0F21E-5573-4002-A85C-97E9A1AE7232}" dt="2023-01-03T12:04:11.586" v="530"/>
          <ac:spMkLst>
            <pc:docMk/>
            <pc:sldMk cId="0" sldId="258"/>
            <ac:spMk id="5" creationId="{7CF4D4F7-BFCD-4579-BED9-3BF9C6A01E64}"/>
          </ac:spMkLst>
        </pc:spChg>
        <pc:spChg chg="add del mod replST">
          <ac:chgData name="Grant Bass" userId="2f123e25-ce33-4a36-8eff-3606fc3cdf3d" providerId="ADAL" clId="{A1D0F21E-5573-4002-A85C-97E9A1AE7232}" dt="2023-01-03T12:04:20.599" v="784"/>
          <ac:spMkLst>
            <pc:docMk/>
            <pc:sldMk cId="0" sldId="258"/>
            <ac:spMk id="8" creationId="{DD1912EA-5496-42A9-AB1D-94BB3B54274F}"/>
          </ac:spMkLst>
        </pc:spChg>
        <pc:spChg chg="add del mod replST">
          <ac:chgData name="Grant Bass" userId="2f123e25-ce33-4a36-8eff-3606fc3cdf3d" providerId="ADAL" clId="{A1D0F21E-5573-4002-A85C-97E9A1AE7232}" dt="2023-01-03T12:04:29.588" v="1048"/>
          <ac:spMkLst>
            <pc:docMk/>
            <pc:sldMk cId="0" sldId="258"/>
            <ac:spMk id="9" creationId="{68A3AD14-F4CD-49B5-88FF-A4D9973154BB}"/>
          </ac:spMkLst>
        </pc:spChg>
        <pc:spChg chg="add del mod replST">
          <ac:chgData name="Grant Bass" userId="2f123e25-ce33-4a36-8eff-3606fc3cdf3d" providerId="ADAL" clId="{A1D0F21E-5573-4002-A85C-97E9A1AE7232}" dt="2023-01-03T12:04:38.603" v="1305"/>
          <ac:spMkLst>
            <pc:docMk/>
            <pc:sldMk cId="0" sldId="258"/>
            <ac:spMk id="10" creationId="{919AB7F3-94E9-4A6D-9598-C4E79DB77A98}"/>
          </ac:spMkLst>
        </pc:spChg>
        <pc:spChg chg="add del mod replST">
          <ac:chgData name="Grant Bass" userId="2f123e25-ce33-4a36-8eff-3606fc3cdf3d" providerId="ADAL" clId="{A1D0F21E-5573-4002-A85C-97E9A1AE7232}" dt="2023-01-03T12:04:47.823" v="1572"/>
          <ac:spMkLst>
            <pc:docMk/>
            <pc:sldMk cId="0" sldId="258"/>
            <ac:spMk id="11" creationId="{A4BCC086-A64F-41DF-877E-571BD587B94A}"/>
          </ac:spMkLst>
        </pc:spChg>
        <pc:spChg chg="add del mod replST">
          <ac:chgData name="Grant Bass" userId="2f123e25-ce33-4a36-8eff-3606fc3cdf3d" providerId="ADAL" clId="{A1D0F21E-5573-4002-A85C-97E9A1AE7232}" dt="2023-01-03T12:04:56.838" v="1848"/>
          <ac:spMkLst>
            <pc:docMk/>
            <pc:sldMk cId="0" sldId="258"/>
            <ac:spMk id="12" creationId="{8057DAE3-382D-4D50-A80B-2E5A2C2708E3}"/>
          </ac:spMkLst>
        </pc:spChg>
        <pc:spChg chg="add del mod replST">
          <ac:chgData name="Grant Bass" userId="2f123e25-ce33-4a36-8eff-3606fc3cdf3d" providerId="ADAL" clId="{A1D0F21E-5573-4002-A85C-97E9A1AE7232}" dt="2023-01-03T12:05:06.245" v="2102"/>
          <ac:spMkLst>
            <pc:docMk/>
            <pc:sldMk cId="0" sldId="258"/>
            <ac:spMk id="13" creationId="{8FB1E509-1CEF-4CF6-9B4F-D4152D181D31}"/>
          </ac:spMkLst>
        </pc:spChg>
        <pc:spChg chg="add del mod replST">
          <ac:chgData name="Grant Bass" userId="2f123e25-ce33-4a36-8eff-3606fc3cdf3d" providerId="ADAL" clId="{A1D0F21E-5573-4002-A85C-97E9A1AE7232}" dt="2023-01-03T12:05:15.245" v="2356"/>
          <ac:spMkLst>
            <pc:docMk/>
            <pc:sldMk cId="0" sldId="258"/>
            <ac:spMk id="14" creationId="{3439B9BA-FE42-415A-8A32-C143AD79EB49}"/>
          </ac:spMkLst>
        </pc:spChg>
        <pc:spChg chg="add del mod replST">
          <ac:chgData name="Grant Bass" userId="2f123e25-ce33-4a36-8eff-3606fc3cdf3d" providerId="ADAL" clId="{A1D0F21E-5573-4002-A85C-97E9A1AE7232}" dt="2023-01-03T12:05:37.777" v="2610"/>
          <ac:spMkLst>
            <pc:docMk/>
            <pc:sldMk cId="0" sldId="258"/>
            <ac:spMk id="15" creationId="{26C17C41-E3D0-408A-A653-64223FB9C3B0}"/>
          </ac:spMkLst>
        </pc:spChg>
        <pc:spChg chg="add del mod replST">
          <ac:chgData name="Grant Bass" userId="2f123e25-ce33-4a36-8eff-3606fc3cdf3d" providerId="ADAL" clId="{A1D0F21E-5573-4002-A85C-97E9A1AE7232}" dt="2023-01-03T12:05:46.982" v="2864"/>
          <ac:spMkLst>
            <pc:docMk/>
            <pc:sldMk cId="0" sldId="258"/>
            <ac:spMk id="16" creationId="{25DB6125-3023-45BF-B88C-EA38FA95C907}"/>
          </ac:spMkLst>
        </pc:spChg>
        <pc:spChg chg="add del mod replST">
          <ac:chgData name="Grant Bass" userId="2f123e25-ce33-4a36-8eff-3606fc3cdf3d" providerId="ADAL" clId="{A1D0F21E-5573-4002-A85C-97E9A1AE7232}" dt="2023-01-03T12:05:56.480" v="3119"/>
          <ac:spMkLst>
            <pc:docMk/>
            <pc:sldMk cId="0" sldId="258"/>
            <ac:spMk id="17" creationId="{A29E83F8-9520-4E2E-9A98-CBF1211C37C4}"/>
          </ac:spMkLst>
        </pc:spChg>
        <pc:spChg chg="add del mod replST">
          <ac:chgData name="Grant Bass" userId="2f123e25-ce33-4a36-8eff-3606fc3cdf3d" providerId="ADAL" clId="{A1D0F21E-5573-4002-A85C-97E9A1AE7232}" dt="2023-01-03T12:06:05.841" v="3373"/>
          <ac:spMkLst>
            <pc:docMk/>
            <pc:sldMk cId="0" sldId="258"/>
            <ac:spMk id="18" creationId="{BB194901-110D-4468-A568-99FFFC892A14}"/>
          </ac:spMkLst>
        </pc:spChg>
        <pc:spChg chg="add del mod replST">
          <ac:chgData name="Grant Bass" userId="2f123e25-ce33-4a36-8eff-3606fc3cdf3d" providerId="ADAL" clId="{A1D0F21E-5573-4002-A85C-97E9A1AE7232}" dt="2023-01-03T12:06:15.083" v="3626"/>
          <ac:spMkLst>
            <pc:docMk/>
            <pc:sldMk cId="0" sldId="258"/>
            <ac:spMk id="19" creationId="{F12DD779-0A23-45AB-BB1F-5CB52F5012D3}"/>
          </ac:spMkLst>
        </pc:spChg>
        <pc:spChg chg="add mod replST">
          <ac:chgData name="Grant Bass" userId="2f123e25-ce33-4a36-8eff-3606fc3cdf3d" providerId="ADAL" clId="{A1D0F21E-5573-4002-A85C-97E9A1AE7232}" dt="2023-01-03T12:06:15.091" v="3652" actId="948"/>
          <ac:spMkLst>
            <pc:docMk/>
            <pc:sldMk cId="0" sldId="258"/>
            <ac:spMk id="20" creationId="{5742B51A-2AB5-44A8-85D4-DE938A6B5845}"/>
          </ac:spMkLst>
        </pc:spChg>
      </pc:sldChg>
      <pc:sldChg chg="addSp delSp modSp mod">
        <pc:chgData name="Grant Bass" userId="2f123e25-ce33-4a36-8eff-3606fc3cdf3d" providerId="ADAL" clId="{A1D0F21E-5573-4002-A85C-97E9A1AE7232}" dt="2023-01-03T12:06:15.132" v="3756"/>
        <pc:sldMkLst>
          <pc:docMk/>
          <pc:sldMk cId="990550783" sldId="424"/>
        </pc:sldMkLst>
        <pc:spChg chg="add del mod replST delST">
          <ac:chgData name="Grant Bass" userId="2f123e25-ce33-4a36-8eff-3606fc3cdf3d" providerId="ADAL" clId="{A1D0F21E-5573-4002-A85C-97E9A1AE7232}" dt="2023-01-03T12:04:02.307" v="392"/>
          <ac:spMkLst>
            <pc:docMk/>
            <pc:sldMk cId="990550783" sldId="424"/>
            <ac:spMk id="7" creationId="{23E388A5-3B6C-410C-A093-D6A89784427F}"/>
          </ac:spMkLst>
        </pc:spChg>
        <pc:spChg chg="del mod delST">
          <ac:chgData name="Grant Bass" userId="2f123e25-ce33-4a36-8eff-3606fc3cdf3d" providerId="ADAL" clId="{A1D0F21E-5573-4002-A85C-97E9A1AE7232}" dt="2023-01-03T12:03:02.405" v="130"/>
          <ac:spMkLst>
            <pc:docMk/>
            <pc:sldMk cId="990550783" sldId="424"/>
            <ac:spMk id="8" creationId="{7FAD52D4-E81A-49DE-A07E-AE74CF6C95E1}"/>
          </ac:spMkLst>
        </pc:spChg>
        <pc:spChg chg="add del mod replST delST">
          <ac:chgData name="Grant Bass" userId="2f123e25-ce33-4a36-8eff-3606fc3cdf3d" providerId="ADAL" clId="{A1D0F21E-5573-4002-A85C-97E9A1AE7232}" dt="2023-01-03T12:04:11.625" v="646"/>
          <ac:spMkLst>
            <pc:docMk/>
            <pc:sldMk cId="990550783" sldId="424"/>
            <ac:spMk id="9" creationId="{95E9075A-D1E0-4978-B5C8-4E5AA62CAD41}"/>
          </ac:spMkLst>
        </pc:spChg>
        <pc:spChg chg="add del mod replST delST">
          <ac:chgData name="Grant Bass" userId="2f123e25-ce33-4a36-8eff-3606fc3cdf3d" providerId="ADAL" clId="{A1D0F21E-5573-4002-A85C-97E9A1AE7232}" dt="2023-01-03T12:04:20.638" v="900"/>
          <ac:spMkLst>
            <pc:docMk/>
            <pc:sldMk cId="990550783" sldId="424"/>
            <ac:spMk id="10" creationId="{0FB7AD91-EF98-4DD3-999F-8E38FB977DBF}"/>
          </ac:spMkLst>
        </pc:spChg>
        <pc:spChg chg="add del mod replST delST">
          <ac:chgData name="Grant Bass" userId="2f123e25-ce33-4a36-8eff-3606fc3cdf3d" providerId="ADAL" clId="{A1D0F21E-5573-4002-A85C-97E9A1AE7232}" dt="2023-01-03T12:04:29.626" v="1164"/>
          <ac:spMkLst>
            <pc:docMk/>
            <pc:sldMk cId="990550783" sldId="424"/>
            <ac:spMk id="11" creationId="{87918FCA-8976-43CC-9AB4-BCF92F1BFF6F}"/>
          </ac:spMkLst>
        </pc:spChg>
        <pc:spChg chg="add del mod replST delST">
          <ac:chgData name="Grant Bass" userId="2f123e25-ce33-4a36-8eff-3606fc3cdf3d" providerId="ADAL" clId="{A1D0F21E-5573-4002-A85C-97E9A1AE7232}" dt="2023-01-03T12:04:38.641" v="1421"/>
          <ac:spMkLst>
            <pc:docMk/>
            <pc:sldMk cId="990550783" sldId="424"/>
            <ac:spMk id="12" creationId="{B53DA3FF-E713-4F63-9F20-0D654C21EB13}"/>
          </ac:spMkLst>
        </pc:spChg>
        <pc:spChg chg="add del mod replST delST">
          <ac:chgData name="Grant Bass" userId="2f123e25-ce33-4a36-8eff-3606fc3cdf3d" providerId="ADAL" clId="{A1D0F21E-5573-4002-A85C-97E9A1AE7232}" dt="2023-01-03T12:04:47.862" v="1688"/>
          <ac:spMkLst>
            <pc:docMk/>
            <pc:sldMk cId="990550783" sldId="424"/>
            <ac:spMk id="13" creationId="{4B05B093-5C22-4494-A2EE-7F6611293428}"/>
          </ac:spMkLst>
        </pc:spChg>
        <pc:spChg chg="add del mod replST delST">
          <ac:chgData name="Grant Bass" userId="2f123e25-ce33-4a36-8eff-3606fc3cdf3d" providerId="ADAL" clId="{A1D0F21E-5573-4002-A85C-97E9A1AE7232}" dt="2023-01-03T12:04:56.884" v="1964"/>
          <ac:spMkLst>
            <pc:docMk/>
            <pc:sldMk cId="990550783" sldId="424"/>
            <ac:spMk id="14" creationId="{D916588B-CB89-4E0A-BD97-B19CB486360A}"/>
          </ac:spMkLst>
        </pc:spChg>
        <pc:spChg chg="add del mod replST delST">
          <ac:chgData name="Grant Bass" userId="2f123e25-ce33-4a36-8eff-3606fc3cdf3d" providerId="ADAL" clId="{A1D0F21E-5573-4002-A85C-97E9A1AE7232}" dt="2023-01-03T12:05:06.284" v="2218"/>
          <ac:spMkLst>
            <pc:docMk/>
            <pc:sldMk cId="990550783" sldId="424"/>
            <ac:spMk id="15" creationId="{A7B8C029-E193-4C80-BAEC-90DDC3D0F773}"/>
          </ac:spMkLst>
        </pc:spChg>
        <pc:spChg chg="add del mod replST delST">
          <ac:chgData name="Grant Bass" userId="2f123e25-ce33-4a36-8eff-3606fc3cdf3d" providerId="ADAL" clId="{A1D0F21E-5573-4002-A85C-97E9A1AE7232}" dt="2023-01-03T12:05:15.282" v="2472"/>
          <ac:spMkLst>
            <pc:docMk/>
            <pc:sldMk cId="990550783" sldId="424"/>
            <ac:spMk id="16" creationId="{AAF71504-D53F-40BF-A425-AEEB5B6F1984}"/>
          </ac:spMkLst>
        </pc:spChg>
        <pc:spChg chg="add del mod replST delST">
          <ac:chgData name="Grant Bass" userId="2f123e25-ce33-4a36-8eff-3606fc3cdf3d" providerId="ADAL" clId="{A1D0F21E-5573-4002-A85C-97E9A1AE7232}" dt="2023-01-03T12:05:37.817" v="2726"/>
          <ac:spMkLst>
            <pc:docMk/>
            <pc:sldMk cId="990550783" sldId="424"/>
            <ac:spMk id="17" creationId="{65EA98D0-6C80-4BB8-9078-E5CEB19E9A9C}"/>
          </ac:spMkLst>
        </pc:spChg>
        <pc:spChg chg="add del mod replST delST">
          <ac:chgData name="Grant Bass" userId="2f123e25-ce33-4a36-8eff-3606fc3cdf3d" providerId="ADAL" clId="{A1D0F21E-5573-4002-A85C-97E9A1AE7232}" dt="2023-01-03T12:05:47.021" v="2980"/>
          <ac:spMkLst>
            <pc:docMk/>
            <pc:sldMk cId="990550783" sldId="424"/>
            <ac:spMk id="18" creationId="{8DECB3D0-6887-44B0-8370-B9ACA2F05395}"/>
          </ac:spMkLst>
        </pc:spChg>
        <pc:spChg chg="add del mod replST delST">
          <ac:chgData name="Grant Bass" userId="2f123e25-ce33-4a36-8eff-3606fc3cdf3d" providerId="ADAL" clId="{A1D0F21E-5573-4002-A85C-97E9A1AE7232}" dt="2023-01-03T12:05:56.521" v="3235"/>
          <ac:spMkLst>
            <pc:docMk/>
            <pc:sldMk cId="990550783" sldId="424"/>
            <ac:spMk id="19" creationId="{087A3E8C-7076-48B6-A186-C115375BDA8A}"/>
          </ac:spMkLst>
        </pc:spChg>
        <pc:spChg chg="add del mod replST delST">
          <ac:chgData name="Grant Bass" userId="2f123e25-ce33-4a36-8eff-3606fc3cdf3d" providerId="ADAL" clId="{A1D0F21E-5573-4002-A85C-97E9A1AE7232}" dt="2023-01-03T12:06:05.879" v="3489"/>
          <ac:spMkLst>
            <pc:docMk/>
            <pc:sldMk cId="990550783" sldId="424"/>
            <ac:spMk id="20" creationId="{A23E891F-7C7A-4388-877B-2D719564B539}"/>
          </ac:spMkLst>
        </pc:spChg>
        <pc:spChg chg="add del mod replST delST">
          <ac:chgData name="Grant Bass" userId="2f123e25-ce33-4a36-8eff-3606fc3cdf3d" providerId="ADAL" clId="{A1D0F21E-5573-4002-A85C-97E9A1AE7232}" dt="2023-01-03T12:06:15.121" v="3742"/>
          <ac:spMkLst>
            <pc:docMk/>
            <pc:sldMk cId="990550783" sldId="424"/>
            <ac:spMk id="21" creationId="{72E0F858-6251-47BC-8B46-A186EC60B2D0}"/>
          </ac:spMkLst>
        </pc:spChg>
        <pc:spChg chg="add mod replST">
          <ac:chgData name="Grant Bass" userId="2f123e25-ce33-4a36-8eff-3606fc3cdf3d" providerId="ADAL" clId="{A1D0F21E-5573-4002-A85C-97E9A1AE7232}" dt="2023-01-03T12:06:15.132" v="3756"/>
          <ac:spMkLst>
            <pc:docMk/>
            <pc:sldMk cId="990550783" sldId="424"/>
            <ac:spMk id="22" creationId="{A629927B-5920-447C-B510-3E73BB257885}"/>
          </ac:spMkLst>
        </pc:spChg>
      </pc:sldChg>
      <pc:sldChg chg="addSp delSp modSp mod">
        <pc:chgData name="Grant Bass" userId="2f123e25-ce33-4a36-8eff-3606fc3cdf3d" providerId="ADAL" clId="{A1D0F21E-5573-4002-A85C-97E9A1AE7232}" dt="2023-01-03T12:06:15.109" v="3708" actId="948"/>
        <pc:sldMkLst>
          <pc:docMk/>
          <pc:sldMk cId="4264782393" sldId="508"/>
        </pc:sldMkLst>
        <pc:spChg chg="add del mod replST">
          <ac:chgData name="Grant Bass" userId="2f123e25-ce33-4a36-8eff-3606fc3cdf3d" providerId="ADAL" clId="{A1D0F21E-5573-4002-A85C-97E9A1AE7232}" dt="2023-01-03T12:04:02.284" v="332"/>
          <ac:spMkLst>
            <pc:docMk/>
            <pc:sldMk cId="4264782393" sldId="508"/>
            <ac:spMk id="5" creationId="{4C831155-AB46-4C6B-B339-F8E6455E1D4D}"/>
          </ac:spMkLst>
        </pc:spChg>
        <pc:spChg chg="del">
          <ac:chgData name="Grant Bass" userId="2f123e25-ce33-4a36-8eff-3606fc3cdf3d" providerId="ADAL" clId="{A1D0F21E-5573-4002-A85C-97E9A1AE7232}" dt="2023-01-03T12:03:02.382" v="70"/>
          <ac:spMkLst>
            <pc:docMk/>
            <pc:sldMk cId="4264782393" sldId="508"/>
            <ac:spMk id="9" creationId="{BF4E5F74-5216-4E78-9D49-5B3A728D7878}"/>
          </ac:spMkLst>
        </pc:spChg>
        <pc:spChg chg="add del mod replST">
          <ac:chgData name="Grant Bass" userId="2f123e25-ce33-4a36-8eff-3606fc3cdf3d" providerId="ADAL" clId="{A1D0F21E-5573-4002-A85C-97E9A1AE7232}" dt="2023-01-03T12:04:11.605" v="586"/>
          <ac:spMkLst>
            <pc:docMk/>
            <pc:sldMk cId="4264782393" sldId="508"/>
            <ac:spMk id="12" creationId="{B797608A-9698-44AB-802F-66B57C20872A}"/>
          </ac:spMkLst>
        </pc:spChg>
        <pc:spChg chg="add del mod replST">
          <ac:chgData name="Grant Bass" userId="2f123e25-ce33-4a36-8eff-3606fc3cdf3d" providerId="ADAL" clId="{A1D0F21E-5573-4002-A85C-97E9A1AE7232}" dt="2023-01-03T12:04:20.617" v="840"/>
          <ac:spMkLst>
            <pc:docMk/>
            <pc:sldMk cId="4264782393" sldId="508"/>
            <ac:spMk id="13" creationId="{5A09A694-A73C-4DF0-AD95-6307D48F7898}"/>
          </ac:spMkLst>
        </pc:spChg>
        <pc:spChg chg="add del mod replST">
          <ac:chgData name="Grant Bass" userId="2f123e25-ce33-4a36-8eff-3606fc3cdf3d" providerId="ADAL" clId="{A1D0F21E-5573-4002-A85C-97E9A1AE7232}" dt="2023-01-03T12:04:29.606" v="1104"/>
          <ac:spMkLst>
            <pc:docMk/>
            <pc:sldMk cId="4264782393" sldId="508"/>
            <ac:spMk id="14" creationId="{1758A210-0BBF-4F15-BC32-7ACA650BAD0C}"/>
          </ac:spMkLst>
        </pc:spChg>
        <pc:spChg chg="add del mod replST">
          <ac:chgData name="Grant Bass" userId="2f123e25-ce33-4a36-8eff-3606fc3cdf3d" providerId="ADAL" clId="{A1D0F21E-5573-4002-A85C-97E9A1AE7232}" dt="2023-01-03T12:04:38.621" v="1361"/>
          <ac:spMkLst>
            <pc:docMk/>
            <pc:sldMk cId="4264782393" sldId="508"/>
            <ac:spMk id="15" creationId="{BCEF906E-E0D6-4377-82A0-774C6A6155E6}"/>
          </ac:spMkLst>
        </pc:spChg>
        <pc:spChg chg="add del mod replST">
          <ac:chgData name="Grant Bass" userId="2f123e25-ce33-4a36-8eff-3606fc3cdf3d" providerId="ADAL" clId="{A1D0F21E-5573-4002-A85C-97E9A1AE7232}" dt="2023-01-03T12:04:47.842" v="1628"/>
          <ac:spMkLst>
            <pc:docMk/>
            <pc:sldMk cId="4264782393" sldId="508"/>
            <ac:spMk id="16" creationId="{A86AB59B-BB90-4B73-823D-4E78A7018A90}"/>
          </ac:spMkLst>
        </pc:spChg>
        <pc:spChg chg="add del mod replST">
          <ac:chgData name="Grant Bass" userId="2f123e25-ce33-4a36-8eff-3606fc3cdf3d" providerId="ADAL" clId="{A1D0F21E-5573-4002-A85C-97E9A1AE7232}" dt="2023-01-03T12:04:56.862" v="1904"/>
          <ac:spMkLst>
            <pc:docMk/>
            <pc:sldMk cId="4264782393" sldId="508"/>
            <ac:spMk id="17" creationId="{094C6D12-4B36-4A26-93DA-CB0A723940C2}"/>
          </ac:spMkLst>
        </pc:spChg>
        <pc:spChg chg="add del mod replST">
          <ac:chgData name="Grant Bass" userId="2f123e25-ce33-4a36-8eff-3606fc3cdf3d" providerId="ADAL" clId="{A1D0F21E-5573-4002-A85C-97E9A1AE7232}" dt="2023-01-03T12:05:06.263" v="2158"/>
          <ac:spMkLst>
            <pc:docMk/>
            <pc:sldMk cId="4264782393" sldId="508"/>
            <ac:spMk id="18" creationId="{8EF243C3-0696-4C39-8FB2-39EBF4570FC1}"/>
          </ac:spMkLst>
        </pc:spChg>
        <pc:spChg chg="add del mod replST">
          <ac:chgData name="Grant Bass" userId="2f123e25-ce33-4a36-8eff-3606fc3cdf3d" providerId="ADAL" clId="{A1D0F21E-5573-4002-A85C-97E9A1AE7232}" dt="2023-01-03T12:05:15.262" v="2412"/>
          <ac:spMkLst>
            <pc:docMk/>
            <pc:sldMk cId="4264782393" sldId="508"/>
            <ac:spMk id="19" creationId="{69E96BDE-7320-4E8D-B0D7-2F51ABAACA1A}"/>
          </ac:spMkLst>
        </pc:spChg>
        <pc:spChg chg="add del mod replST">
          <ac:chgData name="Grant Bass" userId="2f123e25-ce33-4a36-8eff-3606fc3cdf3d" providerId="ADAL" clId="{A1D0F21E-5573-4002-A85C-97E9A1AE7232}" dt="2023-01-03T12:05:37.795" v="2666"/>
          <ac:spMkLst>
            <pc:docMk/>
            <pc:sldMk cId="4264782393" sldId="508"/>
            <ac:spMk id="20" creationId="{68755ED4-C955-455A-BDF5-B179C441940E}"/>
          </ac:spMkLst>
        </pc:spChg>
        <pc:spChg chg="add del mod replST">
          <ac:chgData name="Grant Bass" userId="2f123e25-ce33-4a36-8eff-3606fc3cdf3d" providerId="ADAL" clId="{A1D0F21E-5573-4002-A85C-97E9A1AE7232}" dt="2023-01-03T12:05:47.001" v="2920"/>
          <ac:spMkLst>
            <pc:docMk/>
            <pc:sldMk cId="4264782393" sldId="508"/>
            <ac:spMk id="21" creationId="{BC21F1DA-AE1D-426C-B7E6-E799B1092F31}"/>
          </ac:spMkLst>
        </pc:spChg>
        <pc:spChg chg="add del mod replST">
          <ac:chgData name="Grant Bass" userId="2f123e25-ce33-4a36-8eff-3606fc3cdf3d" providerId="ADAL" clId="{A1D0F21E-5573-4002-A85C-97E9A1AE7232}" dt="2023-01-03T12:05:56.500" v="3175"/>
          <ac:spMkLst>
            <pc:docMk/>
            <pc:sldMk cId="4264782393" sldId="508"/>
            <ac:spMk id="22" creationId="{80493FA2-1AFD-45C9-834B-31A107AB5B0D}"/>
          </ac:spMkLst>
        </pc:spChg>
        <pc:spChg chg="add del mod replST">
          <ac:chgData name="Grant Bass" userId="2f123e25-ce33-4a36-8eff-3606fc3cdf3d" providerId="ADAL" clId="{A1D0F21E-5573-4002-A85C-97E9A1AE7232}" dt="2023-01-03T12:06:05.859" v="3429"/>
          <ac:spMkLst>
            <pc:docMk/>
            <pc:sldMk cId="4264782393" sldId="508"/>
            <ac:spMk id="23" creationId="{8B0F00D4-DB45-4C76-B408-D61F3E5AF705}"/>
          </ac:spMkLst>
        </pc:spChg>
        <pc:spChg chg="add del mod replST">
          <ac:chgData name="Grant Bass" userId="2f123e25-ce33-4a36-8eff-3606fc3cdf3d" providerId="ADAL" clId="{A1D0F21E-5573-4002-A85C-97E9A1AE7232}" dt="2023-01-03T12:06:15.101" v="3682"/>
          <ac:spMkLst>
            <pc:docMk/>
            <pc:sldMk cId="4264782393" sldId="508"/>
            <ac:spMk id="24" creationId="{D3FED5DA-D0AA-4D45-BED8-10995CDC76F2}"/>
          </ac:spMkLst>
        </pc:spChg>
        <pc:spChg chg="add mod replST">
          <ac:chgData name="Grant Bass" userId="2f123e25-ce33-4a36-8eff-3606fc3cdf3d" providerId="ADAL" clId="{A1D0F21E-5573-4002-A85C-97E9A1AE7232}" dt="2023-01-03T12:06:15.109" v="3708" actId="948"/>
          <ac:spMkLst>
            <pc:docMk/>
            <pc:sldMk cId="4264782393" sldId="508"/>
            <ac:spMk id="25" creationId="{5245E929-32E5-4707-AE5E-AFF62748EF1F}"/>
          </ac:spMkLst>
        </pc:spChg>
      </pc:sldChg>
      <pc:sldChg chg="addSp delSp modSp mod">
        <pc:chgData name="Grant Bass" userId="2f123e25-ce33-4a36-8eff-3606fc3cdf3d" providerId="ADAL" clId="{A1D0F21E-5573-4002-A85C-97E9A1AE7232}" dt="2023-01-03T12:06:15.101" v="3680" actId="948"/>
        <pc:sldMkLst>
          <pc:docMk/>
          <pc:sldMk cId="909840550" sldId="510"/>
        </pc:sldMkLst>
        <pc:spChg chg="add del mod replST">
          <ac:chgData name="Grant Bass" userId="2f123e25-ce33-4a36-8eff-3606fc3cdf3d" providerId="ADAL" clId="{A1D0F21E-5573-4002-A85C-97E9A1AE7232}" dt="2023-01-03T12:04:02.275" v="304"/>
          <ac:spMkLst>
            <pc:docMk/>
            <pc:sldMk cId="909840550" sldId="510"/>
            <ac:spMk id="5" creationId="{AAC67E2A-0659-4A2B-9CB9-E7CF53FACE06}"/>
          </ac:spMkLst>
        </pc:spChg>
        <pc:spChg chg="del">
          <ac:chgData name="Grant Bass" userId="2f123e25-ce33-4a36-8eff-3606fc3cdf3d" providerId="ADAL" clId="{A1D0F21E-5573-4002-A85C-97E9A1AE7232}" dt="2023-01-03T12:03:02.371" v="42"/>
          <ac:spMkLst>
            <pc:docMk/>
            <pc:sldMk cId="909840550" sldId="510"/>
            <ac:spMk id="7" creationId="{2BB14176-9B9A-404E-97AE-D4DB003789EE}"/>
          </ac:spMkLst>
        </pc:spChg>
        <pc:spChg chg="add del mod replST">
          <ac:chgData name="Grant Bass" userId="2f123e25-ce33-4a36-8eff-3606fc3cdf3d" providerId="ADAL" clId="{A1D0F21E-5573-4002-A85C-97E9A1AE7232}" dt="2023-01-03T12:04:11.596" v="558"/>
          <ac:spMkLst>
            <pc:docMk/>
            <pc:sldMk cId="909840550" sldId="510"/>
            <ac:spMk id="9" creationId="{71E301C5-BDBE-4519-A15C-022FFF65261E}"/>
          </ac:spMkLst>
        </pc:spChg>
        <pc:spChg chg="add del mod replST">
          <ac:chgData name="Grant Bass" userId="2f123e25-ce33-4a36-8eff-3606fc3cdf3d" providerId="ADAL" clId="{A1D0F21E-5573-4002-A85C-97E9A1AE7232}" dt="2023-01-03T12:04:20.608" v="812"/>
          <ac:spMkLst>
            <pc:docMk/>
            <pc:sldMk cId="909840550" sldId="510"/>
            <ac:spMk id="11" creationId="{9E46C881-3948-4E04-994C-525D86F667B6}"/>
          </ac:spMkLst>
        </pc:spChg>
        <pc:spChg chg="add del mod replST">
          <ac:chgData name="Grant Bass" userId="2f123e25-ce33-4a36-8eff-3606fc3cdf3d" providerId="ADAL" clId="{A1D0F21E-5573-4002-A85C-97E9A1AE7232}" dt="2023-01-03T12:04:29.597" v="1076"/>
          <ac:spMkLst>
            <pc:docMk/>
            <pc:sldMk cId="909840550" sldId="510"/>
            <ac:spMk id="12" creationId="{1B59FDE6-41A2-44F2-B72A-D9F9E2BF485F}"/>
          </ac:spMkLst>
        </pc:spChg>
        <pc:spChg chg="add del mod replST">
          <ac:chgData name="Grant Bass" userId="2f123e25-ce33-4a36-8eff-3606fc3cdf3d" providerId="ADAL" clId="{A1D0F21E-5573-4002-A85C-97E9A1AE7232}" dt="2023-01-03T12:04:38.612" v="1333"/>
          <ac:spMkLst>
            <pc:docMk/>
            <pc:sldMk cId="909840550" sldId="510"/>
            <ac:spMk id="13" creationId="{C28A4BC8-2EB8-44CF-B1C4-110E4CD21A07}"/>
          </ac:spMkLst>
        </pc:spChg>
        <pc:spChg chg="add del mod replST">
          <ac:chgData name="Grant Bass" userId="2f123e25-ce33-4a36-8eff-3606fc3cdf3d" providerId="ADAL" clId="{A1D0F21E-5573-4002-A85C-97E9A1AE7232}" dt="2023-01-03T12:04:47.831" v="1600"/>
          <ac:spMkLst>
            <pc:docMk/>
            <pc:sldMk cId="909840550" sldId="510"/>
            <ac:spMk id="14" creationId="{D2D17367-0B84-44B7-A131-92C620AEAF57}"/>
          </ac:spMkLst>
        </pc:spChg>
        <pc:spChg chg="add del mod replST">
          <ac:chgData name="Grant Bass" userId="2f123e25-ce33-4a36-8eff-3606fc3cdf3d" providerId="ADAL" clId="{A1D0F21E-5573-4002-A85C-97E9A1AE7232}" dt="2023-01-03T12:04:56.849" v="1876"/>
          <ac:spMkLst>
            <pc:docMk/>
            <pc:sldMk cId="909840550" sldId="510"/>
            <ac:spMk id="15" creationId="{97D08CDA-0D37-4FB7-A92E-B80B075D5060}"/>
          </ac:spMkLst>
        </pc:spChg>
        <pc:spChg chg="add del mod replST">
          <ac:chgData name="Grant Bass" userId="2f123e25-ce33-4a36-8eff-3606fc3cdf3d" providerId="ADAL" clId="{A1D0F21E-5573-4002-A85C-97E9A1AE7232}" dt="2023-01-03T12:05:06.254" v="2130"/>
          <ac:spMkLst>
            <pc:docMk/>
            <pc:sldMk cId="909840550" sldId="510"/>
            <ac:spMk id="16" creationId="{487D94A7-7B4F-4C03-97FC-04524099EABC}"/>
          </ac:spMkLst>
        </pc:spChg>
        <pc:spChg chg="add del mod replST">
          <ac:chgData name="Grant Bass" userId="2f123e25-ce33-4a36-8eff-3606fc3cdf3d" providerId="ADAL" clId="{A1D0F21E-5573-4002-A85C-97E9A1AE7232}" dt="2023-01-03T12:05:15.253" v="2384"/>
          <ac:spMkLst>
            <pc:docMk/>
            <pc:sldMk cId="909840550" sldId="510"/>
            <ac:spMk id="17" creationId="{4C5D12D5-BACB-43F5-A0F2-64ABDE81782C}"/>
          </ac:spMkLst>
        </pc:spChg>
        <pc:spChg chg="add del mod replST">
          <ac:chgData name="Grant Bass" userId="2f123e25-ce33-4a36-8eff-3606fc3cdf3d" providerId="ADAL" clId="{A1D0F21E-5573-4002-A85C-97E9A1AE7232}" dt="2023-01-03T12:05:37.786" v="2638"/>
          <ac:spMkLst>
            <pc:docMk/>
            <pc:sldMk cId="909840550" sldId="510"/>
            <ac:spMk id="18" creationId="{D766D334-318C-4BAD-BFDC-42D30FCD5C3C}"/>
          </ac:spMkLst>
        </pc:spChg>
        <pc:spChg chg="add del mod replST">
          <ac:chgData name="Grant Bass" userId="2f123e25-ce33-4a36-8eff-3606fc3cdf3d" providerId="ADAL" clId="{A1D0F21E-5573-4002-A85C-97E9A1AE7232}" dt="2023-01-03T12:05:46.991" v="2892"/>
          <ac:spMkLst>
            <pc:docMk/>
            <pc:sldMk cId="909840550" sldId="510"/>
            <ac:spMk id="19" creationId="{4B184F82-FCC4-4613-9C1A-6F1F31F9CBFD}"/>
          </ac:spMkLst>
        </pc:spChg>
        <pc:spChg chg="add del mod replST">
          <ac:chgData name="Grant Bass" userId="2f123e25-ce33-4a36-8eff-3606fc3cdf3d" providerId="ADAL" clId="{A1D0F21E-5573-4002-A85C-97E9A1AE7232}" dt="2023-01-03T12:05:56.490" v="3147"/>
          <ac:spMkLst>
            <pc:docMk/>
            <pc:sldMk cId="909840550" sldId="510"/>
            <ac:spMk id="20" creationId="{21369DBC-7B3A-4A29-ACC5-77D4E04C5F08}"/>
          </ac:spMkLst>
        </pc:spChg>
        <pc:spChg chg="add del mod replST">
          <ac:chgData name="Grant Bass" userId="2f123e25-ce33-4a36-8eff-3606fc3cdf3d" providerId="ADAL" clId="{A1D0F21E-5573-4002-A85C-97E9A1AE7232}" dt="2023-01-03T12:06:05.850" v="3401"/>
          <ac:spMkLst>
            <pc:docMk/>
            <pc:sldMk cId="909840550" sldId="510"/>
            <ac:spMk id="21" creationId="{8FA66641-7A5B-4C4C-8FA7-ADD80D6F2A07}"/>
          </ac:spMkLst>
        </pc:spChg>
        <pc:spChg chg="add del mod replST">
          <ac:chgData name="Grant Bass" userId="2f123e25-ce33-4a36-8eff-3606fc3cdf3d" providerId="ADAL" clId="{A1D0F21E-5573-4002-A85C-97E9A1AE7232}" dt="2023-01-03T12:06:15.092" v="3654"/>
          <ac:spMkLst>
            <pc:docMk/>
            <pc:sldMk cId="909840550" sldId="510"/>
            <ac:spMk id="22" creationId="{83D24CBB-DA78-45AF-805A-D98DB4CA6BEE}"/>
          </ac:spMkLst>
        </pc:spChg>
        <pc:spChg chg="add mod replST">
          <ac:chgData name="Grant Bass" userId="2f123e25-ce33-4a36-8eff-3606fc3cdf3d" providerId="ADAL" clId="{A1D0F21E-5573-4002-A85C-97E9A1AE7232}" dt="2023-01-03T12:06:15.101" v="3680" actId="948"/>
          <ac:spMkLst>
            <pc:docMk/>
            <pc:sldMk cId="909840550" sldId="510"/>
            <ac:spMk id="23" creationId="{56811EC1-9CD9-49A2-8E26-FA1519E50259}"/>
          </ac:spMkLst>
        </pc:spChg>
        <pc:graphicFrameChg chg="mod modGraphic">
          <ac:chgData name="Grant Bass" userId="2f123e25-ce33-4a36-8eff-3606fc3cdf3d" providerId="ADAL" clId="{A1D0F21E-5573-4002-A85C-97E9A1AE7232}" dt="2023-01-03T12:06:08.766" v="3616" actId="14734"/>
          <ac:graphicFrameMkLst>
            <pc:docMk/>
            <pc:sldMk cId="909840550" sldId="510"/>
            <ac:graphicFrameMk id="6" creationId="{3C098003-0B9D-419C-ABD2-CBB326CAEB8C}"/>
          </ac:graphicFrameMkLst>
        </pc:graphicFrameChg>
      </pc:sldChg>
      <pc:sldChg chg="addSp delSp modSp mod">
        <pc:chgData name="Grant Bass" userId="2f123e25-ce33-4a36-8eff-3606fc3cdf3d" providerId="ADAL" clId="{A1D0F21E-5573-4002-A85C-97E9A1AE7232}" dt="2023-01-03T12:06:15.118" v="3736" actId="948"/>
        <pc:sldMkLst>
          <pc:docMk/>
          <pc:sldMk cId="125711640" sldId="511"/>
        </pc:sldMkLst>
        <pc:spChg chg="add del mod replST">
          <ac:chgData name="Grant Bass" userId="2f123e25-ce33-4a36-8eff-3606fc3cdf3d" providerId="ADAL" clId="{A1D0F21E-5573-4002-A85C-97E9A1AE7232}" dt="2023-01-03T12:04:02.295" v="360"/>
          <ac:spMkLst>
            <pc:docMk/>
            <pc:sldMk cId="125711640" sldId="511"/>
            <ac:spMk id="5" creationId="{A6E6C9EC-82B5-4B4B-BDE1-8174F6AD8591}"/>
          </ac:spMkLst>
        </pc:spChg>
        <pc:spChg chg="del">
          <ac:chgData name="Grant Bass" userId="2f123e25-ce33-4a36-8eff-3606fc3cdf3d" providerId="ADAL" clId="{A1D0F21E-5573-4002-A85C-97E9A1AE7232}" dt="2023-01-03T12:03:02.392" v="98"/>
          <ac:spMkLst>
            <pc:docMk/>
            <pc:sldMk cId="125711640" sldId="511"/>
            <ac:spMk id="6" creationId="{51B76543-F8D7-4DE3-AA5E-8D456BD800DA}"/>
          </ac:spMkLst>
        </pc:spChg>
        <pc:spChg chg="add del mod replST">
          <ac:chgData name="Grant Bass" userId="2f123e25-ce33-4a36-8eff-3606fc3cdf3d" providerId="ADAL" clId="{A1D0F21E-5573-4002-A85C-97E9A1AE7232}" dt="2023-01-03T12:04:11.613" v="614"/>
          <ac:spMkLst>
            <pc:docMk/>
            <pc:sldMk cId="125711640" sldId="511"/>
            <ac:spMk id="7" creationId="{E609A5CC-615B-49E8-8A9B-C68986D33D92}"/>
          </ac:spMkLst>
        </pc:spChg>
        <pc:spChg chg="add del mod replST">
          <ac:chgData name="Grant Bass" userId="2f123e25-ce33-4a36-8eff-3606fc3cdf3d" providerId="ADAL" clId="{A1D0F21E-5573-4002-A85C-97E9A1AE7232}" dt="2023-01-03T12:04:20.627" v="868"/>
          <ac:spMkLst>
            <pc:docMk/>
            <pc:sldMk cId="125711640" sldId="511"/>
            <ac:spMk id="8" creationId="{18D6350F-7CA6-45EA-92DF-ADD3035D8CDF}"/>
          </ac:spMkLst>
        </pc:spChg>
        <pc:spChg chg="add del mod replST">
          <ac:chgData name="Grant Bass" userId="2f123e25-ce33-4a36-8eff-3606fc3cdf3d" providerId="ADAL" clId="{A1D0F21E-5573-4002-A85C-97E9A1AE7232}" dt="2023-01-03T12:04:29.615" v="1132"/>
          <ac:spMkLst>
            <pc:docMk/>
            <pc:sldMk cId="125711640" sldId="511"/>
            <ac:spMk id="9" creationId="{E595EA0C-B799-41BC-A454-EEF689579CA4}"/>
          </ac:spMkLst>
        </pc:spChg>
        <pc:spChg chg="add del mod replST">
          <ac:chgData name="Grant Bass" userId="2f123e25-ce33-4a36-8eff-3606fc3cdf3d" providerId="ADAL" clId="{A1D0F21E-5573-4002-A85C-97E9A1AE7232}" dt="2023-01-03T12:04:38.630" v="1389"/>
          <ac:spMkLst>
            <pc:docMk/>
            <pc:sldMk cId="125711640" sldId="511"/>
            <ac:spMk id="11" creationId="{AC41CADD-CE19-4B5C-87FA-4123A97B6F5F}"/>
          </ac:spMkLst>
        </pc:spChg>
        <pc:spChg chg="add del mod replST">
          <ac:chgData name="Grant Bass" userId="2f123e25-ce33-4a36-8eff-3606fc3cdf3d" providerId="ADAL" clId="{A1D0F21E-5573-4002-A85C-97E9A1AE7232}" dt="2023-01-03T12:04:47.850" v="1656"/>
          <ac:spMkLst>
            <pc:docMk/>
            <pc:sldMk cId="125711640" sldId="511"/>
            <ac:spMk id="12" creationId="{B74538BC-6EDB-4A03-89F3-463CA51236D9}"/>
          </ac:spMkLst>
        </pc:spChg>
        <pc:spChg chg="add del mod replST">
          <ac:chgData name="Grant Bass" userId="2f123e25-ce33-4a36-8eff-3606fc3cdf3d" providerId="ADAL" clId="{A1D0F21E-5573-4002-A85C-97E9A1AE7232}" dt="2023-01-03T12:04:56.872" v="1932"/>
          <ac:spMkLst>
            <pc:docMk/>
            <pc:sldMk cId="125711640" sldId="511"/>
            <ac:spMk id="13" creationId="{2955BB58-DC85-402A-9BA7-D909B189C330}"/>
          </ac:spMkLst>
        </pc:spChg>
        <pc:spChg chg="add del mod replST">
          <ac:chgData name="Grant Bass" userId="2f123e25-ce33-4a36-8eff-3606fc3cdf3d" providerId="ADAL" clId="{A1D0F21E-5573-4002-A85C-97E9A1AE7232}" dt="2023-01-03T12:05:06.272" v="2186"/>
          <ac:spMkLst>
            <pc:docMk/>
            <pc:sldMk cId="125711640" sldId="511"/>
            <ac:spMk id="15" creationId="{3F2C306F-F280-4B99-8BE6-BCEEDAA4CB69}"/>
          </ac:spMkLst>
        </pc:spChg>
        <pc:spChg chg="add del mod replST">
          <ac:chgData name="Grant Bass" userId="2f123e25-ce33-4a36-8eff-3606fc3cdf3d" providerId="ADAL" clId="{A1D0F21E-5573-4002-A85C-97E9A1AE7232}" dt="2023-01-03T12:05:15.271" v="2440"/>
          <ac:spMkLst>
            <pc:docMk/>
            <pc:sldMk cId="125711640" sldId="511"/>
            <ac:spMk id="16" creationId="{0940A9B7-18BD-4454-A46A-110C78624D5B}"/>
          </ac:spMkLst>
        </pc:spChg>
        <pc:spChg chg="add del mod replST">
          <ac:chgData name="Grant Bass" userId="2f123e25-ce33-4a36-8eff-3606fc3cdf3d" providerId="ADAL" clId="{A1D0F21E-5573-4002-A85C-97E9A1AE7232}" dt="2023-01-03T12:05:37.804" v="2694"/>
          <ac:spMkLst>
            <pc:docMk/>
            <pc:sldMk cId="125711640" sldId="511"/>
            <ac:spMk id="17" creationId="{2179DE01-7ADD-408E-BB54-7239E2037A4F}"/>
          </ac:spMkLst>
        </pc:spChg>
        <pc:spChg chg="add del mod replST">
          <ac:chgData name="Grant Bass" userId="2f123e25-ce33-4a36-8eff-3606fc3cdf3d" providerId="ADAL" clId="{A1D0F21E-5573-4002-A85C-97E9A1AE7232}" dt="2023-01-03T12:05:47.009" v="2948"/>
          <ac:spMkLst>
            <pc:docMk/>
            <pc:sldMk cId="125711640" sldId="511"/>
            <ac:spMk id="18" creationId="{D543413A-853F-4792-912B-09BE4CDA7D53}"/>
          </ac:spMkLst>
        </pc:spChg>
        <pc:spChg chg="add del mod replST">
          <ac:chgData name="Grant Bass" userId="2f123e25-ce33-4a36-8eff-3606fc3cdf3d" providerId="ADAL" clId="{A1D0F21E-5573-4002-A85C-97E9A1AE7232}" dt="2023-01-03T12:05:56.510" v="3203"/>
          <ac:spMkLst>
            <pc:docMk/>
            <pc:sldMk cId="125711640" sldId="511"/>
            <ac:spMk id="19" creationId="{C85D8552-4C18-427D-A085-E32002EEA26C}"/>
          </ac:spMkLst>
        </pc:spChg>
        <pc:spChg chg="add del mod replST">
          <ac:chgData name="Grant Bass" userId="2f123e25-ce33-4a36-8eff-3606fc3cdf3d" providerId="ADAL" clId="{A1D0F21E-5573-4002-A85C-97E9A1AE7232}" dt="2023-01-03T12:06:05.868" v="3457"/>
          <ac:spMkLst>
            <pc:docMk/>
            <pc:sldMk cId="125711640" sldId="511"/>
            <ac:spMk id="20" creationId="{F11159FD-42F7-4457-B322-E87ECD7DD59F}"/>
          </ac:spMkLst>
        </pc:spChg>
        <pc:spChg chg="add del mod replST">
          <ac:chgData name="Grant Bass" userId="2f123e25-ce33-4a36-8eff-3606fc3cdf3d" providerId="ADAL" clId="{A1D0F21E-5573-4002-A85C-97E9A1AE7232}" dt="2023-01-03T12:06:15.110" v="3710"/>
          <ac:spMkLst>
            <pc:docMk/>
            <pc:sldMk cId="125711640" sldId="511"/>
            <ac:spMk id="21" creationId="{C485014C-279C-4A58-B0AD-70E272BDAB4F}"/>
          </ac:spMkLst>
        </pc:spChg>
        <pc:spChg chg="add mod replST">
          <ac:chgData name="Grant Bass" userId="2f123e25-ce33-4a36-8eff-3606fc3cdf3d" providerId="ADAL" clId="{A1D0F21E-5573-4002-A85C-97E9A1AE7232}" dt="2023-01-03T12:06:15.118" v="3736" actId="948"/>
          <ac:spMkLst>
            <pc:docMk/>
            <pc:sldMk cId="125711640" sldId="511"/>
            <ac:spMk id="22" creationId="{B932EE88-C0AD-405E-A962-B5BF97B29277}"/>
          </ac:spMkLst>
        </pc:spChg>
      </pc:sldChg>
      <pc:sldChg chg="addSp delSp modSp mod">
        <pc:chgData name="Grant Bass" userId="2f123e25-ce33-4a36-8eff-3606fc3cdf3d" providerId="ADAL" clId="{A1D0F21E-5573-4002-A85C-97E9A1AE7232}" dt="2023-01-03T12:06:15.142" v="3784" actId="948"/>
        <pc:sldMkLst>
          <pc:docMk/>
          <pc:sldMk cId="2665586657" sldId="512"/>
        </pc:sldMkLst>
        <pc:spChg chg="add del mod replST">
          <ac:chgData name="Grant Bass" userId="2f123e25-ce33-4a36-8eff-3606fc3cdf3d" providerId="ADAL" clId="{A1D0F21E-5573-4002-A85C-97E9A1AE7232}" dt="2023-01-03T12:04:02.320" v="408"/>
          <ac:spMkLst>
            <pc:docMk/>
            <pc:sldMk cId="2665586657" sldId="512"/>
            <ac:spMk id="5" creationId="{4AD44A93-1FDD-423F-A49F-100868267F8D}"/>
          </ac:spMkLst>
        </pc:spChg>
        <pc:spChg chg="del">
          <ac:chgData name="Grant Bass" userId="2f123e25-ce33-4a36-8eff-3606fc3cdf3d" providerId="ADAL" clId="{A1D0F21E-5573-4002-A85C-97E9A1AE7232}" dt="2023-01-03T12:03:02.424" v="150"/>
          <ac:spMkLst>
            <pc:docMk/>
            <pc:sldMk cId="2665586657" sldId="512"/>
            <ac:spMk id="6" creationId="{ACD60420-29A3-417D-B726-6526F95E5726}"/>
          </ac:spMkLst>
        </pc:spChg>
        <pc:spChg chg="add del mod replST">
          <ac:chgData name="Grant Bass" userId="2f123e25-ce33-4a36-8eff-3606fc3cdf3d" providerId="ADAL" clId="{A1D0F21E-5573-4002-A85C-97E9A1AE7232}" dt="2023-01-03T12:04:11.637" v="662"/>
          <ac:spMkLst>
            <pc:docMk/>
            <pc:sldMk cId="2665586657" sldId="512"/>
            <ac:spMk id="7" creationId="{F3B1D790-BEDA-45A0-A8B3-214A663B4C6F}"/>
          </ac:spMkLst>
        </pc:spChg>
        <pc:spChg chg="add del mod replST">
          <ac:chgData name="Grant Bass" userId="2f123e25-ce33-4a36-8eff-3606fc3cdf3d" providerId="ADAL" clId="{A1D0F21E-5573-4002-A85C-97E9A1AE7232}" dt="2023-01-03T12:04:20.650" v="916"/>
          <ac:spMkLst>
            <pc:docMk/>
            <pc:sldMk cId="2665586657" sldId="512"/>
            <ac:spMk id="8" creationId="{BB9E7E06-DFE1-408F-AAAD-608CDA72FF6F}"/>
          </ac:spMkLst>
        </pc:spChg>
        <pc:spChg chg="add del mod replST">
          <ac:chgData name="Grant Bass" userId="2f123e25-ce33-4a36-8eff-3606fc3cdf3d" providerId="ADAL" clId="{A1D0F21E-5573-4002-A85C-97E9A1AE7232}" dt="2023-01-03T12:04:29.639" v="1180"/>
          <ac:spMkLst>
            <pc:docMk/>
            <pc:sldMk cId="2665586657" sldId="512"/>
            <ac:spMk id="9" creationId="{6B419CEB-E7D2-4B85-96BC-A6AC0B035F94}"/>
          </ac:spMkLst>
        </pc:spChg>
        <pc:spChg chg="add del mod replST">
          <ac:chgData name="Grant Bass" userId="2f123e25-ce33-4a36-8eff-3606fc3cdf3d" providerId="ADAL" clId="{A1D0F21E-5573-4002-A85C-97E9A1AE7232}" dt="2023-01-03T12:04:38.654" v="1437"/>
          <ac:spMkLst>
            <pc:docMk/>
            <pc:sldMk cId="2665586657" sldId="512"/>
            <ac:spMk id="10" creationId="{6E3FB36B-541A-464E-815B-334ABB7B6883}"/>
          </ac:spMkLst>
        </pc:spChg>
        <pc:spChg chg="add del mod replST">
          <ac:chgData name="Grant Bass" userId="2f123e25-ce33-4a36-8eff-3606fc3cdf3d" providerId="ADAL" clId="{A1D0F21E-5573-4002-A85C-97E9A1AE7232}" dt="2023-01-03T12:04:47.875" v="1704"/>
          <ac:spMkLst>
            <pc:docMk/>
            <pc:sldMk cId="2665586657" sldId="512"/>
            <ac:spMk id="12" creationId="{649EDF9F-84C0-42F2-859B-C378408DDE8A}"/>
          </ac:spMkLst>
        </pc:spChg>
        <pc:spChg chg="add del mod replST">
          <ac:chgData name="Grant Bass" userId="2f123e25-ce33-4a36-8eff-3606fc3cdf3d" providerId="ADAL" clId="{A1D0F21E-5573-4002-A85C-97E9A1AE7232}" dt="2023-01-03T12:04:56.896" v="1980"/>
          <ac:spMkLst>
            <pc:docMk/>
            <pc:sldMk cId="2665586657" sldId="512"/>
            <ac:spMk id="13" creationId="{80FAD304-2921-423F-8144-ED08D36D9663}"/>
          </ac:spMkLst>
        </pc:spChg>
        <pc:spChg chg="add del mod replST">
          <ac:chgData name="Grant Bass" userId="2f123e25-ce33-4a36-8eff-3606fc3cdf3d" providerId="ADAL" clId="{A1D0F21E-5573-4002-A85C-97E9A1AE7232}" dt="2023-01-03T12:05:06.296" v="2234"/>
          <ac:spMkLst>
            <pc:docMk/>
            <pc:sldMk cId="2665586657" sldId="512"/>
            <ac:spMk id="14" creationId="{63F7EDD3-2E62-4E31-A059-9EDD2275AD27}"/>
          </ac:spMkLst>
        </pc:spChg>
        <pc:spChg chg="add del mod replST">
          <ac:chgData name="Grant Bass" userId="2f123e25-ce33-4a36-8eff-3606fc3cdf3d" providerId="ADAL" clId="{A1D0F21E-5573-4002-A85C-97E9A1AE7232}" dt="2023-01-03T12:05:15.294" v="2488"/>
          <ac:spMkLst>
            <pc:docMk/>
            <pc:sldMk cId="2665586657" sldId="512"/>
            <ac:spMk id="15" creationId="{2E67A66A-90DB-48D2-89AA-3270980277BE}"/>
          </ac:spMkLst>
        </pc:spChg>
        <pc:spChg chg="add del mod replST">
          <ac:chgData name="Grant Bass" userId="2f123e25-ce33-4a36-8eff-3606fc3cdf3d" providerId="ADAL" clId="{A1D0F21E-5573-4002-A85C-97E9A1AE7232}" dt="2023-01-03T12:05:37.830" v="2742"/>
          <ac:spMkLst>
            <pc:docMk/>
            <pc:sldMk cId="2665586657" sldId="512"/>
            <ac:spMk id="16" creationId="{5698771E-BB24-476C-9B29-BA1DFBF11872}"/>
          </ac:spMkLst>
        </pc:spChg>
        <pc:spChg chg="add del mod replST">
          <ac:chgData name="Grant Bass" userId="2f123e25-ce33-4a36-8eff-3606fc3cdf3d" providerId="ADAL" clId="{A1D0F21E-5573-4002-A85C-97E9A1AE7232}" dt="2023-01-03T12:05:47.034" v="2996"/>
          <ac:spMkLst>
            <pc:docMk/>
            <pc:sldMk cId="2665586657" sldId="512"/>
            <ac:spMk id="17" creationId="{2472034E-B8AC-4903-9759-5999D26D81E7}"/>
          </ac:spMkLst>
        </pc:spChg>
        <pc:spChg chg="add del mod replST">
          <ac:chgData name="Grant Bass" userId="2f123e25-ce33-4a36-8eff-3606fc3cdf3d" providerId="ADAL" clId="{A1D0F21E-5573-4002-A85C-97E9A1AE7232}" dt="2023-01-03T12:05:56.534" v="3251"/>
          <ac:spMkLst>
            <pc:docMk/>
            <pc:sldMk cId="2665586657" sldId="512"/>
            <ac:spMk id="18" creationId="{7822EBAC-C613-4DA0-8A7F-D198DCEC85C2}"/>
          </ac:spMkLst>
        </pc:spChg>
        <pc:spChg chg="add del mod replST">
          <ac:chgData name="Grant Bass" userId="2f123e25-ce33-4a36-8eff-3606fc3cdf3d" providerId="ADAL" clId="{A1D0F21E-5573-4002-A85C-97E9A1AE7232}" dt="2023-01-03T12:06:05.891" v="3505"/>
          <ac:spMkLst>
            <pc:docMk/>
            <pc:sldMk cId="2665586657" sldId="512"/>
            <ac:spMk id="19" creationId="{EBF447CB-1AD9-40C7-BB33-F0F0E3820FFF}"/>
          </ac:spMkLst>
        </pc:spChg>
        <pc:spChg chg="add del mod replST">
          <ac:chgData name="Grant Bass" userId="2f123e25-ce33-4a36-8eff-3606fc3cdf3d" providerId="ADAL" clId="{A1D0F21E-5573-4002-A85C-97E9A1AE7232}" dt="2023-01-03T12:06:15.134" v="3758"/>
          <ac:spMkLst>
            <pc:docMk/>
            <pc:sldMk cId="2665586657" sldId="512"/>
            <ac:spMk id="20" creationId="{689E3B9B-325A-452C-805C-217736667CC0}"/>
          </ac:spMkLst>
        </pc:spChg>
        <pc:spChg chg="add mod replST">
          <ac:chgData name="Grant Bass" userId="2f123e25-ce33-4a36-8eff-3606fc3cdf3d" providerId="ADAL" clId="{A1D0F21E-5573-4002-A85C-97E9A1AE7232}" dt="2023-01-03T12:06:15.142" v="3784" actId="948"/>
          <ac:spMkLst>
            <pc:docMk/>
            <pc:sldMk cId="2665586657" sldId="512"/>
            <ac:spMk id="21" creationId="{0A2AF4D2-31D6-4B39-9E50-E2EE9D6BF0F7}"/>
          </ac:spMkLst>
        </pc:spChg>
      </pc:sldChg>
      <pc:sldChg chg="addSp delSp modSp mod">
        <pc:chgData name="Grant Bass" userId="2f123e25-ce33-4a36-8eff-3606fc3cdf3d" providerId="ADAL" clId="{A1D0F21E-5573-4002-A85C-97E9A1AE7232}" dt="2023-01-03T12:06:15.150" v="3812" actId="948"/>
        <pc:sldMkLst>
          <pc:docMk/>
          <pc:sldMk cId="174716232" sldId="513"/>
        </pc:sldMkLst>
        <pc:spChg chg="add del mod replST">
          <ac:chgData name="Grant Bass" userId="2f123e25-ce33-4a36-8eff-3606fc3cdf3d" providerId="ADAL" clId="{A1D0F21E-5573-4002-A85C-97E9A1AE7232}" dt="2023-01-03T12:04:02.328" v="436"/>
          <ac:spMkLst>
            <pc:docMk/>
            <pc:sldMk cId="174716232" sldId="513"/>
            <ac:spMk id="5" creationId="{1DE76534-713F-4FD3-B3E0-E8F7AE377978}"/>
          </ac:spMkLst>
        </pc:spChg>
        <pc:spChg chg="del">
          <ac:chgData name="Grant Bass" userId="2f123e25-ce33-4a36-8eff-3606fc3cdf3d" providerId="ADAL" clId="{A1D0F21E-5573-4002-A85C-97E9A1AE7232}" dt="2023-01-03T12:03:02.433" v="178"/>
          <ac:spMkLst>
            <pc:docMk/>
            <pc:sldMk cId="174716232" sldId="513"/>
            <ac:spMk id="7" creationId="{D6E0007A-53B2-4629-BB0D-D2C127602360}"/>
          </ac:spMkLst>
        </pc:spChg>
        <pc:spChg chg="add del mod replST">
          <ac:chgData name="Grant Bass" userId="2f123e25-ce33-4a36-8eff-3606fc3cdf3d" providerId="ADAL" clId="{A1D0F21E-5573-4002-A85C-97E9A1AE7232}" dt="2023-01-03T12:04:11.647" v="690"/>
          <ac:spMkLst>
            <pc:docMk/>
            <pc:sldMk cId="174716232" sldId="513"/>
            <ac:spMk id="8" creationId="{D461578C-0C0E-40AA-934C-E8958E867AF3}"/>
          </ac:spMkLst>
        </pc:spChg>
        <pc:spChg chg="add del mod replST">
          <ac:chgData name="Grant Bass" userId="2f123e25-ce33-4a36-8eff-3606fc3cdf3d" providerId="ADAL" clId="{A1D0F21E-5573-4002-A85C-97E9A1AE7232}" dt="2023-01-03T12:04:20.659" v="944"/>
          <ac:spMkLst>
            <pc:docMk/>
            <pc:sldMk cId="174716232" sldId="513"/>
            <ac:spMk id="9" creationId="{067AC78B-3182-42FA-83E1-3ACDE413ED82}"/>
          </ac:spMkLst>
        </pc:spChg>
        <pc:spChg chg="add del mod replST">
          <ac:chgData name="Grant Bass" userId="2f123e25-ce33-4a36-8eff-3606fc3cdf3d" providerId="ADAL" clId="{A1D0F21E-5573-4002-A85C-97E9A1AE7232}" dt="2023-01-03T12:04:29.647" v="1208"/>
          <ac:spMkLst>
            <pc:docMk/>
            <pc:sldMk cId="174716232" sldId="513"/>
            <ac:spMk id="10" creationId="{C2AE387D-4ADC-4CFB-85ED-3CE5D16D6588}"/>
          </ac:spMkLst>
        </pc:spChg>
        <pc:spChg chg="add del mod replST">
          <ac:chgData name="Grant Bass" userId="2f123e25-ce33-4a36-8eff-3606fc3cdf3d" providerId="ADAL" clId="{A1D0F21E-5573-4002-A85C-97E9A1AE7232}" dt="2023-01-03T12:04:38.663" v="1465"/>
          <ac:spMkLst>
            <pc:docMk/>
            <pc:sldMk cId="174716232" sldId="513"/>
            <ac:spMk id="11" creationId="{412C9115-8D02-41CE-A4C0-301FE74A7776}"/>
          </ac:spMkLst>
        </pc:spChg>
        <pc:spChg chg="add del mod replST">
          <ac:chgData name="Grant Bass" userId="2f123e25-ce33-4a36-8eff-3606fc3cdf3d" providerId="ADAL" clId="{A1D0F21E-5573-4002-A85C-97E9A1AE7232}" dt="2023-01-03T12:04:47.883" v="1732"/>
          <ac:spMkLst>
            <pc:docMk/>
            <pc:sldMk cId="174716232" sldId="513"/>
            <ac:spMk id="12" creationId="{1676B5A4-69D5-49CE-A26B-097A8D54073B}"/>
          </ac:spMkLst>
        </pc:spChg>
        <pc:spChg chg="add del mod replST">
          <ac:chgData name="Grant Bass" userId="2f123e25-ce33-4a36-8eff-3606fc3cdf3d" providerId="ADAL" clId="{A1D0F21E-5573-4002-A85C-97E9A1AE7232}" dt="2023-01-03T12:04:56.905" v="2008"/>
          <ac:spMkLst>
            <pc:docMk/>
            <pc:sldMk cId="174716232" sldId="513"/>
            <ac:spMk id="13" creationId="{29919E9D-170A-4AAA-97B2-58A44943E74B}"/>
          </ac:spMkLst>
        </pc:spChg>
        <pc:spChg chg="add del mod replST">
          <ac:chgData name="Grant Bass" userId="2f123e25-ce33-4a36-8eff-3606fc3cdf3d" providerId="ADAL" clId="{A1D0F21E-5573-4002-A85C-97E9A1AE7232}" dt="2023-01-03T12:05:06.304" v="2262"/>
          <ac:spMkLst>
            <pc:docMk/>
            <pc:sldMk cId="174716232" sldId="513"/>
            <ac:spMk id="14" creationId="{702B0B58-D95D-4FB4-A6B0-2D65A93BA36F}"/>
          </ac:spMkLst>
        </pc:spChg>
        <pc:spChg chg="add del mod replST">
          <ac:chgData name="Grant Bass" userId="2f123e25-ce33-4a36-8eff-3606fc3cdf3d" providerId="ADAL" clId="{A1D0F21E-5573-4002-A85C-97E9A1AE7232}" dt="2023-01-03T12:05:15.303" v="2516"/>
          <ac:spMkLst>
            <pc:docMk/>
            <pc:sldMk cId="174716232" sldId="513"/>
            <ac:spMk id="15" creationId="{A341A454-D5A9-4812-8B52-13DE9C092240}"/>
          </ac:spMkLst>
        </pc:spChg>
        <pc:spChg chg="add del mod replST">
          <ac:chgData name="Grant Bass" userId="2f123e25-ce33-4a36-8eff-3606fc3cdf3d" providerId="ADAL" clId="{A1D0F21E-5573-4002-A85C-97E9A1AE7232}" dt="2023-01-03T12:05:37.838" v="2770"/>
          <ac:spMkLst>
            <pc:docMk/>
            <pc:sldMk cId="174716232" sldId="513"/>
            <ac:spMk id="16" creationId="{A7D08742-C473-413D-98AB-AE479582550A}"/>
          </ac:spMkLst>
        </pc:spChg>
        <pc:spChg chg="add del mod replST">
          <ac:chgData name="Grant Bass" userId="2f123e25-ce33-4a36-8eff-3606fc3cdf3d" providerId="ADAL" clId="{A1D0F21E-5573-4002-A85C-97E9A1AE7232}" dt="2023-01-03T12:05:47.042" v="3024"/>
          <ac:spMkLst>
            <pc:docMk/>
            <pc:sldMk cId="174716232" sldId="513"/>
            <ac:spMk id="17" creationId="{7A892187-A761-4F1D-925B-7E6726267B57}"/>
          </ac:spMkLst>
        </pc:spChg>
        <pc:spChg chg="add del mod replST">
          <ac:chgData name="Grant Bass" userId="2f123e25-ce33-4a36-8eff-3606fc3cdf3d" providerId="ADAL" clId="{A1D0F21E-5573-4002-A85C-97E9A1AE7232}" dt="2023-01-03T12:05:56.542" v="3279"/>
          <ac:spMkLst>
            <pc:docMk/>
            <pc:sldMk cId="174716232" sldId="513"/>
            <ac:spMk id="18" creationId="{7153CD05-5B74-48C1-B8E5-088BF4AC3824}"/>
          </ac:spMkLst>
        </pc:spChg>
        <pc:spChg chg="add del mod replST">
          <ac:chgData name="Grant Bass" userId="2f123e25-ce33-4a36-8eff-3606fc3cdf3d" providerId="ADAL" clId="{A1D0F21E-5573-4002-A85C-97E9A1AE7232}" dt="2023-01-03T12:06:05.900" v="3533"/>
          <ac:spMkLst>
            <pc:docMk/>
            <pc:sldMk cId="174716232" sldId="513"/>
            <ac:spMk id="19" creationId="{E2DED507-47EB-429F-BA52-2DC8F9DCEEA4}"/>
          </ac:spMkLst>
        </pc:spChg>
        <pc:spChg chg="add del mod replST">
          <ac:chgData name="Grant Bass" userId="2f123e25-ce33-4a36-8eff-3606fc3cdf3d" providerId="ADAL" clId="{A1D0F21E-5573-4002-A85C-97E9A1AE7232}" dt="2023-01-03T12:06:15.142" v="3786"/>
          <ac:spMkLst>
            <pc:docMk/>
            <pc:sldMk cId="174716232" sldId="513"/>
            <ac:spMk id="20" creationId="{6D8B007F-F151-4A78-9472-0524E4E78512}"/>
          </ac:spMkLst>
        </pc:spChg>
        <pc:spChg chg="add mod replST">
          <ac:chgData name="Grant Bass" userId="2f123e25-ce33-4a36-8eff-3606fc3cdf3d" providerId="ADAL" clId="{A1D0F21E-5573-4002-A85C-97E9A1AE7232}" dt="2023-01-03T12:06:15.150" v="3812" actId="948"/>
          <ac:spMkLst>
            <pc:docMk/>
            <pc:sldMk cId="174716232" sldId="513"/>
            <ac:spMk id="21" creationId="{0E60C8C3-9108-4FB2-ACED-7DCC9AD023B0}"/>
          </ac:spMkLst>
        </pc:spChg>
      </pc:sldChg>
      <pc:sldChg chg="addSp delSp modSp mod">
        <pc:chgData name="Grant Bass" userId="2f123e25-ce33-4a36-8eff-3606fc3cdf3d" providerId="ADAL" clId="{A1D0F21E-5573-4002-A85C-97E9A1AE7232}" dt="2023-01-03T12:06:15.167" v="3868" actId="948"/>
        <pc:sldMkLst>
          <pc:docMk/>
          <pc:sldMk cId="4154351658" sldId="514"/>
        </pc:sldMkLst>
        <pc:spChg chg="add del mod replST">
          <ac:chgData name="Grant Bass" userId="2f123e25-ce33-4a36-8eff-3606fc3cdf3d" providerId="ADAL" clId="{A1D0F21E-5573-4002-A85C-97E9A1AE7232}" dt="2023-01-03T12:04:02.346" v="492"/>
          <ac:spMkLst>
            <pc:docMk/>
            <pc:sldMk cId="4154351658" sldId="514"/>
            <ac:spMk id="5" creationId="{D52D7D2F-BDB3-49A1-9308-2218C214EDA2}"/>
          </ac:spMkLst>
        </pc:spChg>
        <pc:spChg chg="del">
          <ac:chgData name="Grant Bass" userId="2f123e25-ce33-4a36-8eff-3606fc3cdf3d" providerId="ADAL" clId="{A1D0F21E-5573-4002-A85C-97E9A1AE7232}" dt="2023-01-03T12:03:02.452" v="234"/>
          <ac:spMkLst>
            <pc:docMk/>
            <pc:sldMk cId="4154351658" sldId="514"/>
            <ac:spMk id="6" creationId="{A6D7D5BE-2ECF-4709-AD46-42A136652803}"/>
          </ac:spMkLst>
        </pc:spChg>
        <pc:spChg chg="add del mod replST">
          <ac:chgData name="Grant Bass" userId="2f123e25-ce33-4a36-8eff-3606fc3cdf3d" providerId="ADAL" clId="{A1D0F21E-5573-4002-A85C-97E9A1AE7232}" dt="2023-01-03T12:04:11.664" v="746"/>
          <ac:spMkLst>
            <pc:docMk/>
            <pc:sldMk cId="4154351658" sldId="514"/>
            <ac:spMk id="7" creationId="{53E0F05D-4E7D-4842-A2D0-BD45267FDD4B}"/>
          </ac:spMkLst>
        </pc:spChg>
        <pc:spChg chg="add del mod replST">
          <ac:chgData name="Grant Bass" userId="2f123e25-ce33-4a36-8eff-3606fc3cdf3d" providerId="ADAL" clId="{A1D0F21E-5573-4002-A85C-97E9A1AE7232}" dt="2023-01-03T12:04:20.676" v="1000"/>
          <ac:spMkLst>
            <pc:docMk/>
            <pc:sldMk cId="4154351658" sldId="514"/>
            <ac:spMk id="8" creationId="{3630B225-5CE9-4CCD-8831-4CBE13AEDA0F}"/>
          </ac:spMkLst>
        </pc:spChg>
        <pc:spChg chg="add del mod replST">
          <ac:chgData name="Grant Bass" userId="2f123e25-ce33-4a36-8eff-3606fc3cdf3d" providerId="ADAL" clId="{A1D0F21E-5573-4002-A85C-97E9A1AE7232}" dt="2023-01-03T12:04:29.665" v="1264"/>
          <ac:spMkLst>
            <pc:docMk/>
            <pc:sldMk cId="4154351658" sldId="514"/>
            <ac:spMk id="9" creationId="{AFC97625-D7EC-4FCF-93F1-F753506DB53A}"/>
          </ac:spMkLst>
        </pc:spChg>
        <pc:spChg chg="add del mod replST">
          <ac:chgData name="Grant Bass" userId="2f123e25-ce33-4a36-8eff-3606fc3cdf3d" providerId="ADAL" clId="{A1D0F21E-5573-4002-A85C-97E9A1AE7232}" dt="2023-01-03T12:04:38.680" v="1521"/>
          <ac:spMkLst>
            <pc:docMk/>
            <pc:sldMk cId="4154351658" sldId="514"/>
            <ac:spMk id="10" creationId="{F05B2A19-E951-40A3-8708-2FC2D96FFD3C}"/>
          </ac:spMkLst>
        </pc:spChg>
        <pc:spChg chg="add del mod replST">
          <ac:chgData name="Grant Bass" userId="2f123e25-ce33-4a36-8eff-3606fc3cdf3d" providerId="ADAL" clId="{A1D0F21E-5573-4002-A85C-97E9A1AE7232}" dt="2023-01-03T12:04:47.901" v="1788"/>
          <ac:spMkLst>
            <pc:docMk/>
            <pc:sldMk cId="4154351658" sldId="514"/>
            <ac:spMk id="11" creationId="{D4E6C7A3-96AB-41C9-807D-458FB5B80ED6}"/>
          </ac:spMkLst>
        </pc:spChg>
        <pc:spChg chg="add del mod replST">
          <ac:chgData name="Grant Bass" userId="2f123e25-ce33-4a36-8eff-3606fc3cdf3d" providerId="ADAL" clId="{A1D0F21E-5573-4002-A85C-97E9A1AE7232}" dt="2023-01-03T12:04:56.923" v="2064"/>
          <ac:spMkLst>
            <pc:docMk/>
            <pc:sldMk cId="4154351658" sldId="514"/>
            <ac:spMk id="12" creationId="{0AC178E8-1325-49D4-AE1F-AEB070ADF05B}"/>
          </ac:spMkLst>
        </pc:spChg>
        <pc:spChg chg="add del mod replST">
          <ac:chgData name="Grant Bass" userId="2f123e25-ce33-4a36-8eff-3606fc3cdf3d" providerId="ADAL" clId="{A1D0F21E-5573-4002-A85C-97E9A1AE7232}" dt="2023-01-03T12:05:06.322" v="2318"/>
          <ac:spMkLst>
            <pc:docMk/>
            <pc:sldMk cId="4154351658" sldId="514"/>
            <ac:spMk id="13" creationId="{2D08B23B-8024-4B72-A094-88682E918A3A}"/>
          </ac:spMkLst>
        </pc:spChg>
        <pc:spChg chg="add del mod replST">
          <ac:chgData name="Grant Bass" userId="2f123e25-ce33-4a36-8eff-3606fc3cdf3d" providerId="ADAL" clId="{A1D0F21E-5573-4002-A85C-97E9A1AE7232}" dt="2023-01-03T12:05:15.320" v="2572"/>
          <ac:spMkLst>
            <pc:docMk/>
            <pc:sldMk cId="4154351658" sldId="514"/>
            <ac:spMk id="14" creationId="{1CF38915-6C13-4A41-8ECB-40242F06D058}"/>
          </ac:spMkLst>
        </pc:spChg>
        <pc:spChg chg="add del mod replST">
          <ac:chgData name="Grant Bass" userId="2f123e25-ce33-4a36-8eff-3606fc3cdf3d" providerId="ADAL" clId="{A1D0F21E-5573-4002-A85C-97E9A1AE7232}" dt="2023-01-03T12:05:37.855" v="2826"/>
          <ac:spMkLst>
            <pc:docMk/>
            <pc:sldMk cId="4154351658" sldId="514"/>
            <ac:spMk id="15" creationId="{123C36C4-4441-4BC6-AE20-79ADD6C14298}"/>
          </ac:spMkLst>
        </pc:spChg>
        <pc:spChg chg="add del mod replST">
          <ac:chgData name="Grant Bass" userId="2f123e25-ce33-4a36-8eff-3606fc3cdf3d" providerId="ADAL" clId="{A1D0F21E-5573-4002-A85C-97E9A1AE7232}" dt="2023-01-03T12:05:47.062" v="3080"/>
          <ac:spMkLst>
            <pc:docMk/>
            <pc:sldMk cId="4154351658" sldId="514"/>
            <ac:spMk id="16" creationId="{D533725A-7D0D-4C68-A7A5-03B87CC8DF26}"/>
          </ac:spMkLst>
        </pc:spChg>
        <pc:spChg chg="add del mod replST">
          <ac:chgData name="Grant Bass" userId="2f123e25-ce33-4a36-8eff-3606fc3cdf3d" providerId="ADAL" clId="{A1D0F21E-5573-4002-A85C-97E9A1AE7232}" dt="2023-01-03T12:05:56.560" v="3335"/>
          <ac:spMkLst>
            <pc:docMk/>
            <pc:sldMk cId="4154351658" sldId="514"/>
            <ac:spMk id="17" creationId="{38BADA80-B835-46A9-A295-984DE4417C48}"/>
          </ac:spMkLst>
        </pc:spChg>
        <pc:spChg chg="add del mod replST">
          <ac:chgData name="Grant Bass" userId="2f123e25-ce33-4a36-8eff-3606fc3cdf3d" providerId="ADAL" clId="{A1D0F21E-5573-4002-A85C-97E9A1AE7232}" dt="2023-01-03T12:06:05.917" v="3589"/>
          <ac:spMkLst>
            <pc:docMk/>
            <pc:sldMk cId="4154351658" sldId="514"/>
            <ac:spMk id="18" creationId="{B8A838F2-CCBC-4622-97CE-1FBE5FB7567C}"/>
          </ac:spMkLst>
        </pc:spChg>
        <pc:spChg chg="add del mod replST">
          <ac:chgData name="Grant Bass" userId="2f123e25-ce33-4a36-8eff-3606fc3cdf3d" providerId="ADAL" clId="{A1D0F21E-5573-4002-A85C-97E9A1AE7232}" dt="2023-01-03T12:06:15.159" v="3842"/>
          <ac:spMkLst>
            <pc:docMk/>
            <pc:sldMk cId="4154351658" sldId="514"/>
            <ac:spMk id="19" creationId="{D141D5AA-5428-440B-9B18-DF0E5D9E3BED}"/>
          </ac:spMkLst>
        </pc:spChg>
        <pc:spChg chg="add mod replST">
          <ac:chgData name="Grant Bass" userId="2f123e25-ce33-4a36-8eff-3606fc3cdf3d" providerId="ADAL" clId="{A1D0F21E-5573-4002-A85C-97E9A1AE7232}" dt="2023-01-03T12:06:15.167" v="3868" actId="948"/>
          <ac:spMkLst>
            <pc:docMk/>
            <pc:sldMk cId="4154351658" sldId="514"/>
            <ac:spMk id="20" creationId="{50297193-4BFF-444F-8D59-93220ED08D03}"/>
          </ac:spMkLst>
        </pc:spChg>
      </pc:sldChg>
      <pc:sldChg chg="addSp delSp modSp mod">
        <pc:chgData name="Grant Bass" userId="2f123e25-ce33-4a36-8eff-3606fc3cdf3d" providerId="ADAL" clId="{A1D0F21E-5573-4002-A85C-97E9A1AE7232}" dt="2023-01-03T12:06:15.158" v="3840" actId="948"/>
        <pc:sldMkLst>
          <pc:docMk/>
          <pc:sldMk cId="1818449317" sldId="516"/>
        </pc:sldMkLst>
        <pc:spChg chg="del">
          <ac:chgData name="Grant Bass" userId="2f123e25-ce33-4a36-8eff-3606fc3cdf3d" providerId="ADAL" clId="{A1D0F21E-5573-4002-A85C-97E9A1AE7232}" dt="2023-01-03T12:03:02.442" v="206"/>
          <ac:spMkLst>
            <pc:docMk/>
            <pc:sldMk cId="1818449317" sldId="516"/>
            <ac:spMk id="2" creationId="{BB121860-BD43-4037-8440-ADDD8DEB01E9}"/>
          </ac:spMkLst>
        </pc:spChg>
        <pc:spChg chg="add del mod replST">
          <ac:chgData name="Grant Bass" userId="2f123e25-ce33-4a36-8eff-3606fc3cdf3d" providerId="ADAL" clId="{A1D0F21E-5573-4002-A85C-97E9A1AE7232}" dt="2023-01-03T12:04:02.337" v="464"/>
          <ac:spMkLst>
            <pc:docMk/>
            <pc:sldMk cId="1818449317" sldId="516"/>
            <ac:spMk id="4" creationId="{BA6C9BFE-A956-4419-B2D6-07CAC5B9292C}"/>
          </ac:spMkLst>
        </pc:spChg>
        <pc:spChg chg="add del mod replST">
          <ac:chgData name="Grant Bass" userId="2f123e25-ce33-4a36-8eff-3606fc3cdf3d" providerId="ADAL" clId="{A1D0F21E-5573-4002-A85C-97E9A1AE7232}" dt="2023-01-03T12:04:11.655" v="718"/>
          <ac:spMkLst>
            <pc:docMk/>
            <pc:sldMk cId="1818449317" sldId="516"/>
            <ac:spMk id="5" creationId="{EA908474-A081-4ACF-B596-7A7216E18C16}"/>
          </ac:spMkLst>
        </pc:spChg>
        <pc:spChg chg="add del mod replST">
          <ac:chgData name="Grant Bass" userId="2f123e25-ce33-4a36-8eff-3606fc3cdf3d" providerId="ADAL" clId="{A1D0F21E-5573-4002-A85C-97E9A1AE7232}" dt="2023-01-03T12:04:20.667" v="972"/>
          <ac:spMkLst>
            <pc:docMk/>
            <pc:sldMk cId="1818449317" sldId="516"/>
            <ac:spMk id="6" creationId="{E3692834-0D0D-41D9-99F3-910995C90860}"/>
          </ac:spMkLst>
        </pc:spChg>
        <pc:spChg chg="add del mod replST">
          <ac:chgData name="Grant Bass" userId="2f123e25-ce33-4a36-8eff-3606fc3cdf3d" providerId="ADAL" clId="{A1D0F21E-5573-4002-A85C-97E9A1AE7232}" dt="2023-01-03T12:04:29.656" v="1236"/>
          <ac:spMkLst>
            <pc:docMk/>
            <pc:sldMk cId="1818449317" sldId="516"/>
            <ac:spMk id="9" creationId="{1BADA5FF-A9E4-4514-8501-F3D0A8463CE7}"/>
          </ac:spMkLst>
        </pc:spChg>
        <pc:spChg chg="add del mod replST">
          <ac:chgData name="Grant Bass" userId="2f123e25-ce33-4a36-8eff-3606fc3cdf3d" providerId="ADAL" clId="{A1D0F21E-5573-4002-A85C-97E9A1AE7232}" dt="2023-01-03T12:04:38.671" v="1493"/>
          <ac:spMkLst>
            <pc:docMk/>
            <pc:sldMk cId="1818449317" sldId="516"/>
            <ac:spMk id="10" creationId="{18DD3D2D-00D2-4978-B46E-ED2303AA7E6C}"/>
          </ac:spMkLst>
        </pc:spChg>
        <pc:spChg chg="add del mod replST">
          <ac:chgData name="Grant Bass" userId="2f123e25-ce33-4a36-8eff-3606fc3cdf3d" providerId="ADAL" clId="{A1D0F21E-5573-4002-A85C-97E9A1AE7232}" dt="2023-01-03T12:04:47.892" v="1760"/>
          <ac:spMkLst>
            <pc:docMk/>
            <pc:sldMk cId="1818449317" sldId="516"/>
            <ac:spMk id="11" creationId="{AE627C2C-A2E1-498F-BBD6-1AB18FC1CF09}"/>
          </ac:spMkLst>
        </pc:spChg>
        <pc:spChg chg="add del mod replST">
          <ac:chgData name="Grant Bass" userId="2f123e25-ce33-4a36-8eff-3606fc3cdf3d" providerId="ADAL" clId="{A1D0F21E-5573-4002-A85C-97E9A1AE7232}" dt="2023-01-03T12:04:56.914" v="2036"/>
          <ac:spMkLst>
            <pc:docMk/>
            <pc:sldMk cId="1818449317" sldId="516"/>
            <ac:spMk id="12" creationId="{55592CFE-A7AE-465F-ACDB-B79034FC061D}"/>
          </ac:spMkLst>
        </pc:spChg>
        <pc:spChg chg="add del mod replST">
          <ac:chgData name="Grant Bass" userId="2f123e25-ce33-4a36-8eff-3606fc3cdf3d" providerId="ADAL" clId="{A1D0F21E-5573-4002-A85C-97E9A1AE7232}" dt="2023-01-03T12:05:06.313" v="2290"/>
          <ac:spMkLst>
            <pc:docMk/>
            <pc:sldMk cId="1818449317" sldId="516"/>
            <ac:spMk id="13" creationId="{48B332BC-5F9E-4601-B1BE-CD6B8E887842}"/>
          </ac:spMkLst>
        </pc:spChg>
        <pc:spChg chg="add del mod replST">
          <ac:chgData name="Grant Bass" userId="2f123e25-ce33-4a36-8eff-3606fc3cdf3d" providerId="ADAL" clId="{A1D0F21E-5573-4002-A85C-97E9A1AE7232}" dt="2023-01-03T12:05:15.311" v="2544"/>
          <ac:spMkLst>
            <pc:docMk/>
            <pc:sldMk cId="1818449317" sldId="516"/>
            <ac:spMk id="14" creationId="{EAF139F7-0A4A-4115-A019-B00DA0F9561E}"/>
          </ac:spMkLst>
        </pc:spChg>
        <pc:spChg chg="add del mod replST">
          <ac:chgData name="Grant Bass" userId="2f123e25-ce33-4a36-8eff-3606fc3cdf3d" providerId="ADAL" clId="{A1D0F21E-5573-4002-A85C-97E9A1AE7232}" dt="2023-01-03T12:05:37.847" v="2798"/>
          <ac:spMkLst>
            <pc:docMk/>
            <pc:sldMk cId="1818449317" sldId="516"/>
            <ac:spMk id="15" creationId="{8343C4F8-05D7-4F5B-9093-5B9FC4C5DB27}"/>
          </ac:spMkLst>
        </pc:spChg>
        <pc:spChg chg="add del mod replST">
          <ac:chgData name="Grant Bass" userId="2f123e25-ce33-4a36-8eff-3606fc3cdf3d" providerId="ADAL" clId="{A1D0F21E-5573-4002-A85C-97E9A1AE7232}" dt="2023-01-03T12:05:47.052" v="3052"/>
          <ac:spMkLst>
            <pc:docMk/>
            <pc:sldMk cId="1818449317" sldId="516"/>
            <ac:spMk id="16" creationId="{FA665346-8BBF-412A-8393-612DB6723EC7}"/>
          </ac:spMkLst>
        </pc:spChg>
        <pc:spChg chg="add del mod replST">
          <ac:chgData name="Grant Bass" userId="2f123e25-ce33-4a36-8eff-3606fc3cdf3d" providerId="ADAL" clId="{A1D0F21E-5573-4002-A85C-97E9A1AE7232}" dt="2023-01-03T12:05:56.551" v="3307"/>
          <ac:spMkLst>
            <pc:docMk/>
            <pc:sldMk cId="1818449317" sldId="516"/>
            <ac:spMk id="17" creationId="{7A2CFFAF-74DA-447F-ABDC-4C3C9E6F2A4E}"/>
          </ac:spMkLst>
        </pc:spChg>
        <pc:spChg chg="add del mod replST">
          <ac:chgData name="Grant Bass" userId="2f123e25-ce33-4a36-8eff-3606fc3cdf3d" providerId="ADAL" clId="{A1D0F21E-5573-4002-A85C-97E9A1AE7232}" dt="2023-01-03T12:06:05.908" v="3561"/>
          <ac:spMkLst>
            <pc:docMk/>
            <pc:sldMk cId="1818449317" sldId="516"/>
            <ac:spMk id="18" creationId="{679F2FC3-9E9D-4EDB-A6E9-61179E8521B3}"/>
          </ac:spMkLst>
        </pc:spChg>
        <pc:spChg chg="add del mod replST">
          <ac:chgData name="Grant Bass" userId="2f123e25-ce33-4a36-8eff-3606fc3cdf3d" providerId="ADAL" clId="{A1D0F21E-5573-4002-A85C-97E9A1AE7232}" dt="2023-01-03T12:06:15.151" v="3814"/>
          <ac:spMkLst>
            <pc:docMk/>
            <pc:sldMk cId="1818449317" sldId="516"/>
            <ac:spMk id="19" creationId="{41CE0E95-3592-4620-9A44-993656FBD1B2}"/>
          </ac:spMkLst>
        </pc:spChg>
        <pc:spChg chg="add mod replST">
          <ac:chgData name="Grant Bass" userId="2f123e25-ce33-4a36-8eff-3606fc3cdf3d" providerId="ADAL" clId="{A1D0F21E-5573-4002-A85C-97E9A1AE7232}" dt="2023-01-03T12:06:15.158" v="3840" actId="948"/>
          <ac:spMkLst>
            <pc:docMk/>
            <pc:sldMk cId="1818449317" sldId="516"/>
            <ac:spMk id="20" creationId="{832ADCFC-773E-4C90-A513-600A628915DE}"/>
          </ac:spMkLst>
        </pc:spChg>
      </pc:sldChg>
      <pc:sldMasterChg chg="modSldLayout">
        <pc:chgData name="Grant Bass" userId="2f123e25-ce33-4a36-8eff-3606fc3cdf3d" providerId="ADAL" clId="{A1D0F21E-5573-4002-A85C-97E9A1AE7232}" dt="2023-01-03T12:06:15.128" v="3752"/>
        <pc:sldMasterMkLst>
          <pc:docMk/>
          <pc:sldMasterMk cId="0" sldId="2147483670"/>
        </pc:sldMasterMkLst>
        <pc:sldLayoutChg chg="modSp mod">
          <pc:chgData name="Grant Bass" userId="2f123e25-ce33-4a36-8eff-3606fc3cdf3d" providerId="ADAL" clId="{A1D0F21E-5573-4002-A85C-97E9A1AE7232}" dt="2023-01-03T12:06:15.128" v="3752"/>
          <pc:sldLayoutMkLst>
            <pc:docMk/>
            <pc:sldMasterMk cId="0" sldId="2147483670"/>
            <pc:sldLayoutMk cId="3864415363" sldId="2147483686"/>
          </pc:sldLayoutMkLst>
          <pc:spChg chg="mod replST delST">
            <ac:chgData name="Grant Bass" userId="2f123e25-ce33-4a36-8eff-3606fc3cdf3d" providerId="ADAL" clId="{A1D0F21E-5573-4002-A85C-97E9A1AE7232}" dt="2023-01-03T12:06:15.128" v="3752"/>
            <ac:spMkLst>
              <pc:docMk/>
              <pc:sldMasterMk cId="0" sldId="2147483670"/>
              <pc:sldLayoutMk cId="3864415363" sldId="2147483686"/>
              <ac:spMk id="5" creationId="{00000000-0000-0000-0000-000000000000}"/>
            </ac:spMkLst>
          </pc:spChg>
        </pc:sldLayoutChg>
      </pc:sldMasterChg>
    </pc:docChg>
  </pc:docChgLst>
  <pc:docChgLst>
    <pc:chgData name="Ajay Kumar" userId="985b5ffd-abc3-467f-b917-43be86d00426" providerId="ADAL" clId="{E272F5DA-B99A-4586-A099-B9657C21479B}"/>
    <pc:docChg chg="custSel modSld modMainMaster modHandout">
      <pc:chgData name="Ajay Kumar" userId="985b5ffd-abc3-467f-b917-43be86d00426" providerId="ADAL" clId="{E272F5DA-B99A-4586-A099-B9657C21479B}" dt="2023-04-27T13:01:07.028" v="1355" actId="948"/>
      <pc:docMkLst>
        <pc:docMk/>
      </pc:docMkLst>
      <pc:sldChg chg="addSp delSp modSp mod">
        <pc:chgData name="Ajay Kumar" userId="985b5ffd-abc3-467f-b917-43be86d00426" providerId="ADAL" clId="{E272F5DA-B99A-4586-A099-B9657C21479B}" dt="2023-04-27T13:01:06.932" v="1128" actId="948"/>
        <pc:sldMkLst>
          <pc:docMk/>
          <pc:sldMk cId="0" sldId="258"/>
        </pc:sldMkLst>
        <pc:spChg chg="add del mod replST">
          <ac:chgData name="Ajay Kumar" userId="985b5ffd-abc3-467f-b917-43be86d00426" providerId="ADAL" clId="{E272F5DA-B99A-4586-A099-B9657C21479B}" dt="2023-04-27T08:40:07.452" v="286"/>
          <ac:spMkLst>
            <pc:docMk/>
            <pc:sldMk cId="0" sldId="258"/>
            <ac:spMk id="2" creationId="{3224E4D3-67AA-65CF-52D4-86A5E6BBCB20}"/>
          </ac:spMkLst>
        </pc:spChg>
        <pc:spChg chg="add del mod replST">
          <ac:chgData name="Ajay Kumar" userId="985b5ffd-abc3-467f-b917-43be86d00426" providerId="ADAL" clId="{E272F5DA-B99A-4586-A099-B9657C21479B}" dt="2023-04-27T12:59:17.854" v="553"/>
          <ac:spMkLst>
            <pc:docMk/>
            <pc:sldMk cId="0" sldId="258"/>
            <ac:spMk id="3" creationId="{752B31C6-4BBE-96B1-31B4-8EEF32C39100}"/>
          </ac:spMkLst>
        </pc:spChg>
        <pc:spChg chg="add del mod replST">
          <ac:chgData name="Ajay Kumar" userId="985b5ffd-abc3-467f-b917-43be86d00426" providerId="ADAL" clId="{E272F5DA-B99A-4586-A099-B9657C21479B}" dt="2023-04-27T12:59:27.846" v="818"/>
          <ac:spMkLst>
            <pc:docMk/>
            <pc:sldMk cId="0" sldId="258"/>
            <ac:spMk id="5" creationId="{D037281D-3485-39CA-736C-B7A660F61467}"/>
          </ac:spMkLst>
        </pc:spChg>
        <pc:spChg chg="add del mod replST">
          <ac:chgData name="Ajay Kumar" userId="985b5ffd-abc3-467f-b917-43be86d00426" providerId="ADAL" clId="{E272F5DA-B99A-4586-A099-B9657C21479B}" dt="2023-04-27T13:01:06.917" v="1102"/>
          <ac:spMkLst>
            <pc:docMk/>
            <pc:sldMk cId="0" sldId="258"/>
            <ac:spMk id="8" creationId="{572D057F-E596-F652-74C9-73D40A5DD7F5}"/>
          </ac:spMkLst>
        </pc:spChg>
        <pc:spChg chg="add mod replST">
          <ac:chgData name="Ajay Kumar" userId="985b5ffd-abc3-467f-b917-43be86d00426" providerId="ADAL" clId="{E272F5DA-B99A-4586-A099-B9657C21479B}" dt="2023-04-27T13:01:06.932" v="1128" actId="948"/>
          <ac:spMkLst>
            <pc:docMk/>
            <pc:sldMk cId="0" sldId="258"/>
            <ac:spMk id="9" creationId="{E3F64190-726F-352F-E46B-111529CE0076}"/>
          </ac:spMkLst>
        </pc:spChg>
        <pc:spChg chg="del">
          <ac:chgData name="Ajay Kumar" userId="985b5ffd-abc3-467f-b917-43be86d00426" providerId="ADAL" clId="{E272F5DA-B99A-4586-A099-B9657C21479B}" dt="2023-04-27T08:39:55.298" v="14"/>
          <ac:spMkLst>
            <pc:docMk/>
            <pc:sldMk cId="0" sldId="258"/>
            <ac:spMk id="20" creationId="{7B32861F-2551-758C-9E0F-3088FC0E63B3}"/>
          </ac:spMkLst>
        </pc:spChg>
      </pc:sldChg>
      <pc:sldChg chg="addSp delSp modSp mod">
        <pc:chgData name="Ajay Kumar" userId="985b5ffd-abc3-467f-b917-43be86d00426" providerId="ADAL" clId="{E272F5DA-B99A-4586-A099-B9657C21479B}" dt="2023-04-27T13:01:06.978" v="1232"/>
        <pc:sldMkLst>
          <pc:docMk/>
          <pc:sldMk cId="990550783" sldId="424"/>
        </pc:sldMkLst>
        <pc:spChg chg="add del mod replST delST">
          <ac:chgData name="Ajay Kumar" userId="985b5ffd-abc3-467f-b917-43be86d00426" providerId="ADAL" clId="{E272F5DA-B99A-4586-A099-B9657C21479B}" dt="2023-04-27T08:40:07.521" v="402"/>
          <ac:spMkLst>
            <pc:docMk/>
            <pc:sldMk cId="990550783" sldId="424"/>
            <ac:spMk id="7" creationId="{4875418D-5AF6-5ABD-ABE8-DA513C6615A4}"/>
          </ac:spMkLst>
        </pc:spChg>
        <pc:spChg chg="add del mod replST delST">
          <ac:chgData name="Ajay Kumar" userId="985b5ffd-abc3-467f-b917-43be86d00426" providerId="ADAL" clId="{E272F5DA-B99A-4586-A099-B9657C21479B}" dt="2023-04-27T12:59:17.895" v="669"/>
          <ac:spMkLst>
            <pc:docMk/>
            <pc:sldMk cId="990550783" sldId="424"/>
            <ac:spMk id="8" creationId="{5447FD00-FE33-FAF6-20A4-D8431BA3864A}"/>
          </ac:spMkLst>
        </pc:spChg>
        <pc:spChg chg="add del mod replST delST">
          <ac:chgData name="Ajay Kumar" userId="985b5ffd-abc3-467f-b917-43be86d00426" providerId="ADAL" clId="{E272F5DA-B99A-4586-A099-B9657C21479B}" dt="2023-04-27T12:59:27.893" v="934"/>
          <ac:spMkLst>
            <pc:docMk/>
            <pc:sldMk cId="990550783" sldId="424"/>
            <ac:spMk id="9" creationId="{34EF83C8-A81A-5B79-6CAC-21FE4C05DCE3}"/>
          </ac:spMkLst>
        </pc:spChg>
        <pc:spChg chg="add del mod replST delST">
          <ac:chgData name="Ajay Kumar" userId="985b5ffd-abc3-467f-b917-43be86d00426" providerId="ADAL" clId="{E272F5DA-B99A-4586-A099-B9657C21479B}" dt="2023-04-27T13:01:06.970" v="1218"/>
          <ac:spMkLst>
            <pc:docMk/>
            <pc:sldMk cId="990550783" sldId="424"/>
            <ac:spMk id="10" creationId="{A649FC6E-1D8E-FC1E-A3EC-DCEDDDCFEA97}"/>
          </ac:spMkLst>
        </pc:spChg>
        <pc:spChg chg="add mod replST">
          <ac:chgData name="Ajay Kumar" userId="985b5ffd-abc3-467f-b917-43be86d00426" providerId="ADAL" clId="{E272F5DA-B99A-4586-A099-B9657C21479B}" dt="2023-04-27T13:01:06.978" v="1232"/>
          <ac:spMkLst>
            <pc:docMk/>
            <pc:sldMk cId="990550783" sldId="424"/>
            <ac:spMk id="11" creationId="{3CF48BC0-29B5-212F-EF76-8A9B33862762}"/>
          </ac:spMkLst>
        </pc:spChg>
        <pc:spChg chg="del mod delST">
          <ac:chgData name="Ajay Kumar" userId="985b5ffd-abc3-467f-b917-43be86d00426" providerId="ADAL" clId="{E272F5DA-B99A-4586-A099-B9657C21479B}" dt="2023-04-27T08:39:55.491" v="130"/>
          <ac:spMkLst>
            <pc:docMk/>
            <pc:sldMk cId="990550783" sldId="424"/>
            <ac:spMk id="22" creationId="{B9FE60FF-E405-AD30-8EEE-7FE47C1DAAB8}"/>
          </ac:spMkLst>
        </pc:spChg>
      </pc:sldChg>
      <pc:sldChg chg="addSp delSp modSp mod modNotes">
        <pc:chgData name="Ajay Kumar" userId="985b5ffd-abc3-467f-b917-43be86d00426" providerId="ADAL" clId="{E272F5DA-B99A-4586-A099-B9657C21479B}" dt="2023-04-27T13:01:06.996" v="1271" actId="947"/>
        <pc:sldMkLst>
          <pc:docMk/>
          <pc:sldMk cId="1065009107" sldId="499"/>
        </pc:sldMkLst>
        <pc:spChg chg="add del mod replST">
          <ac:chgData name="Ajay Kumar" userId="985b5ffd-abc3-467f-b917-43be86d00426" providerId="ADAL" clId="{E272F5DA-B99A-4586-A099-B9657C21479B}" dt="2023-04-27T08:40:07.540" v="418"/>
          <ac:spMkLst>
            <pc:docMk/>
            <pc:sldMk cId="1065009107" sldId="499"/>
            <ac:spMk id="2" creationId="{54B1866B-2F59-D0EF-1D49-E628C2628BB2}"/>
          </ac:spMkLst>
        </pc:spChg>
        <pc:spChg chg="add del mod replST">
          <ac:chgData name="Ajay Kumar" userId="985b5ffd-abc3-467f-b917-43be86d00426" providerId="ADAL" clId="{E272F5DA-B99A-4586-A099-B9657C21479B}" dt="2023-04-27T12:59:17.907" v="685"/>
          <ac:spMkLst>
            <pc:docMk/>
            <pc:sldMk cId="1065009107" sldId="499"/>
            <ac:spMk id="3" creationId="{5D826F68-E4CD-6AA0-00AC-2C161476ACA2}"/>
          </ac:spMkLst>
        </pc:spChg>
        <pc:spChg chg="add del mod replST">
          <ac:chgData name="Ajay Kumar" userId="985b5ffd-abc3-467f-b917-43be86d00426" providerId="ADAL" clId="{E272F5DA-B99A-4586-A099-B9657C21479B}" dt="2023-04-27T12:59:27.910" v="950"/>
          <ac:spMkLst>
            <pc:docMk/>
            <pc:sldMk cId="1065009107" sldId="499"/>
            <ac:spMk id="4" creationId="{5FA79F3B-6D59-C47D-94C6-85DD0A1E4B8E}"/>
          </ac:spMkLst>
        </pc:spChg>
        <pc:spChg chg="add del mod replST">
          <ac:chgData name="Ajay Kumar" userId="985b5ffd-abc3-467f-b917-43be86d00426" providerId="ADAL" clId="{E272F5DA-B99A-4586-A099-B9657C21479B}" dt="2023-04-27T13:01:06.978" v="1234"/>
          <ac:spMkLst>
            <pc:docMk/>
            <pc:sldMk cId="1065009107" sldId="499"/>
            <ac:spMk id="5" creationId="{EBC6113D-16FB-F755-28CA-F6D251D8F930}"/>
          </ac:spMkLst>
        </pc:spChg>
        <pc:spChg chg="add mod replST">
          <ac:chgData name="Ajay Kumar" userId="985b5ffd-abc3-467f-b917-43be86d00426" providerId="ADAL" clId="{E272F5DA-B99A-4586-A099-B9657C21479B}" dt="2023-04-27T13:01:06.996" v="1260" actId="948"/>
          <ac:spMkLst>
            <pc:docMk/>
            <pc:sldMk cId="1065009107" sldId="499"/>
            <ac:spMk id="8" creationId="{CB0F93B0-3D87-EC21-70FC-0BB371705036}"/>
          </ac:spMkLst>
        </pc:spChg>
        <pc:spChg chg="del">
          <ac:chgData name="Ajay Kumar" userId="985b5ffd-abc3-467f-b917-43be86d00426" providerId="ADAL" clId="{E272F5DA-B99A-4586-A099-B9657C21479B}" dt="2023-04-27T08:39:55.543" v="150"/>
          <ac:spMkLst>
            <pc:docMk/>
            <pc:sldMk cId="1065009107" sldId="499"/>
            <ac:spMk id="19" creationId="{B87FCEBC-20C1-8A74-77BA-5BFD8A8EB845}"/>
          </ac:spMkLst>
        </pc:spChg>
      </pc:sldChg>
      <pc:sldChg chg="addSp delSp modSp mod">
        <pc:chgData name="Ajay Kumar" userId="985b5ffd-abc3-467f-b917-43be86d00426" providerId="ADAL" clId="{E272F5DA-B99A-4586-A099-B9657C21479B}" dt="2023-04-27T13:01:06.955" v="1184" actId="948"/>
        <pc:sldMkLst>
          <pc:docMk/>
          <pc:sldMk cId="4264782393" sldId="508"/>
        </pc:sldMkLst>
        <pc:spChg chg="add del mod replST">
          <ac:chgData name="Ajay Kumar" userId="985b5ffd-abc3-467f-b917-43be86d00426" providerId="ADAL" clId="{E272F5DA-B99A-4586-A099-B9657C21479B}" dt="2023-04-27T08:40:07.484" v="342"/>
          <ac:spMkLst>
            <pc:docMk/>
            <pc:sldMk cId="4264782393" sldId="508"/>
            <ac:spMk id="5" creationId="{3D72AAE1-7824-31E5-7581-B1D6CA3DCF72}"/>
          </ac:spMkLst>
        </pc:spChg>
        <pc:spChg chg="add del mod replST">
          <ac:chgData name="Ajay Kumar" userId="985b5ffd-abc3-467f-b917-43be86d00426" providerId="ADAL" clId="{E272F5DA-B99A-4586-A099-B9657C21479B}" dt="2023-04-27T12:59:17.879" v="609"/>
          <ac:spMkLst>
            <pc:docMk/>
            <pc:sldMk cId="4264782393" sldId="508"/>
            <ac:spMk id="9" creationId="{0ADD531E-BD99-FCE5-4191-D9F57F515B2E}"/>
          </ac:spMkLst>
        </pc:spChg>
        <pc:spChg chg="add del mod replST">
          <ac:chgData name="Ajay Kumar" userId="985b5ffd-abc3-467f-b917-43be86d00426" providerId="ADAL" clId="{E272F5DA-B99A-4586-A099-B9657C21479B}" dt="2023-04-27T12:59:27.877" v="874"/>
          <ac:spMkLst>
            <pc:docMk/>
            <pc:sldMk cId="4264782393" sldId="508"/>
            <ac:spMk id="12" creationId="{41960B44-AFD1-0926-DDE5-E292774E1468}"/>
          </ac:spMkLst>
        </pc:spChg>
        <pc:spChg chg="add del mod replST">
          <ac:chgData name="Ajay Kumar" userId="985b5ffd-abc3-467f-b917-43be86d00426" providerId="ADAL" clId="{E272F5DA-B99A-4586-A099-B9657C21479B}" dt="2023-04-27T13:01:06.932" v="1158"/>
          <ac:spMkLst>
            <pc:docMk/>
            <pc:sldMk cId="4264782393" sldId="508"/>
            <ac:spMk id="13" creationId="{501FFFFF-59DF-B2D6-5811-8CCFF9F0399C}"/>
          </ac:spMkLst>
        </pc:spChg>
        <pc:spChg chg="add mod replST">
          <ac:chgData name="Ajay Kumar" userId="985b5ffd-abc3-467f-b917-43be86d00426" providerId="ADAL" clId="{E272F5DA-B99A-4586-A099-B9657C21479B}" dt="2023-04-27T13:01:06.955" v="1184" actId="948"/>
          <ac:spMkLst>
            <pc:docMk/>
            <pc:sldMk cId="4264782393" sldId="508"/>
            <ac:spMk id="14" creationId="{12E87A3D-FCAF-182A-0A1A-9DA8FE1E79A1}"/>
          </ac:spMkLst>
        </pc:spChg>
        <pc:spChg chg="del">
          <ac:chgData name="Ajay Kumar" userId="985b5ffd-abc3-467f-b917-43be86d00426" providerId="ADAL" clId="{E272F5DA-B99A-4586-A099-B9657C21479B}" dt="2023-04-27T08:39:55.381" v="70"/>
          <ac:spMkLst>
            <pc:docMk/>
            <pc:sldMk cId="4264782393" sldId="508"/>
            <ac:spMk id="25" creationId="{B189DD75-B8F2-1DF7-D0FB-D5131CC50614}"/>
          </ac:spMkLst>
        </pc:spChg>
      </pc:sldChg>
      <pc:sldChg chg="addSp delSp modSp mod">
        <pc:chgData name="Ajay Kumar" userId="985b5ffd-abc3-467f-b917-43be86d00426" providerId="ADAL" clId="{E272F5DA-B99A-4586-A099-B9657C21479B}" dt="2023-04-27T13:01:06.932" v="1156" actId="948"/>
        <pc:sldMkLst>
          <pc:docMk/>
          <pc:sldMk cId="909840550" sldId="510"/>
        </pc:sldMkLst>
        <pc:spChg chg="add del mod replST">
          <ac:chgData name="Ajay Kumar" userId="985b5ffd-abc3-467f-b917-43be86d00426" providerId="ADAL" clId="{E272F5DA-B99A-4586-A099-B9657C21479B}" dt="2023-04-27T08:40:07.470" v="314"/>
          <ac:spMkLst>
            <pc:docMk/>
            <pc:sldMk cId="909840550" sldId="510"/>
            <ac:spMk id="5" creationId="{68894C59-F616-5E6B-13F6-05548387FC0B}"/>
          </ac:spMkLst>
        </pc:spChg>
        <pc:spChg chg="add del mod replST">
          <ac:chgData name="Ajay Kumar" userId="985b5ffd-abc3-467f-b917-43be86d00426" providerId="ADAL" clId="{E272F5DA-B99A-4586-A099-B9657C21479B}" dt="2023-04-27T12:59:17.861" v="581"/>
          <ac:spMkLst>
            <pc:docMk/>
            <pc:sldMk cId="909840550" sldId="510"/>
            <ac:spMk id="7" creationId="{C8348F0C-384B-B1DC-D34D-40A846A33117}"/>
          </ac:spMkLst>
        </pc:spChg>
        <pc:spChg chg="add del mod replST">
          <ac:chgData name="Ajay Kumar" userId="985b5ffd-abc3-467f-b917-43be86d00426" providerId="ADAL" clId="{E272F5DA-B99A-4586-A099-B9657C21479B}" dt="2023-04-27T12:59:27.862" v="846"/>
          <ac:spMkLst>
            <pc:docMk/>
            <pc:sldMk cId="909840550" sldId="510"/>
            <ac:spMk id="9" creationId="{23993CA1-2872-2E17-6411-72443C37A1DA}"/>
          </ac:spMkLst>
        </pc:spChg>
        <pc:spChg chg="add del mod replST">
          <ac:chgData name="Ajay Kumar" userId="985b5ffd-abc3-467f-b917-43be86d00426" providerId="ADAL" clId="{E272F5DA-B99A-4586-A099-B9657C21479B}" dt="2023-04-27T13:01:06.932" v="1130"/>
          <ac:spMkLst>
            <pc:docMk/>
            <pc:sldMk cId="909840550" sldId="510"/>
            <ac:spMk id="11" creationId="{68F26B4E-9CC3-6A16-2EB0-330972EA62E4}"/>
          </ac:spMkLst>
        </pc:spChg>
        <pc:spChg chg="add mod replST">
          <ac:chgData name="Ajay Kumar" userId="985b5ffd-abc3-467f-b917-43be86d00426" providerId="ADAL" clId="{E272F5DA-B99A-4586-A099-B9657C21479B}" dt="2023-04-27T13:01:06.932" v="1156" actId="948"/>
          <ac:spMkLst>
            <pc:docMk/>
            <pc:sldMk cId="909840550" sldId="510"/>
            <ac:spMk id="12" creationId="{8637E607-6310-A83A-F4D5-81C304AE6EEB}"/>
          </ac:spMkLst>
        </pc:spChg>
        <pc:spChg chg="del">
          <ac:chgData name="Ajay Kumar" userId="985b5ffd-abc3-467f-b917-43be86d00426" providerId="ADAL" clId="{E272F5DA-B99A-4586-A099-B9657C21479B}" dt="2023-04-27T08:39:55.338" v="42"/>
          <ac:spMkLst>
            <pc:docMk/>
            <pc:sldMk cId="909840550" sldId="510"/>
            <ac:spMk id="23" creationId="{2EB7554C-84F3-21FD-2C59-6915A93A5D53}"/>
          </ac:spMkLst>
        </pc:spChg>
      </pc:sldChg>
      <pc:sldChg chg="addSp delSp modSp mod">
        <pc:chgData name="Ajay Kumar" userId="985b5ffd-abc3-467f-b917-43be86d00426" providerId="ADAL" clId="{E272F5DA-B99A-4586-A099-B9657C21479B}" dt="2023-04-27T13:01:06.955" v="1212" actId="948"/>
        <pc:sldMkLst>
          <pc:docMk/>
          <pc:sldMk cId="125711640" sldId="511"/>
        </pc:sldMkLst>
        <pc:spChg chg="add del mod replST">
          <ac:chgData name="Ajay Kumar" userId="985b5ffd-abc3-467f-b917-43be86d00426" providerId="ADAL" clId="{E272F5DA-B99A-4586-A099-B9657C21479B}" dt="2023-04-27T08:40:07.501" v="370"/>
          <ac:spMkLst>
            <pc:docMk/>
            <pc:sldMk cId="125711640" sldId="511"/>
            <ac:spMk id="5" creationId="{A04672A5-958F-ACBE-582F-606CD2F6DBDE}"/>
          </ac:spMkLst>
        </pc:spChg>
        <pc:spChg chg="add del mod replST">
          <ac:chgData name="Ajay Kumar" userId="985b5ffd-abc3-467f-b917-43be86d00426" providerId="ADAL" clId="{E272F5DA-B99A-4586-A099-B9657C21479B}" dt="2023-04-27T12:59:17.879" v="637"/>
          <ac:spMkLst>
            <pc:docMk/>
            <pc:sldMk cId="125711640" sldId="511"/>
            <ac:spMk id="6" creationId="{0660298B-74D1-1D32-439F-F855641ACD0A}"/>
          </ac:spMkLst>
        </pc:spChg>
        <pc:spChg chg="add del mod replST">
          <ac:chgData name="Ajay Kumar" userId="985b5ffd-abc3-467f-b917-43be86d00426" providerId="ADAL" clId="{E272F5DA-B99A-4586-A099-B9657C21479B}" dt="2023-04-27T12:59:27.877" v="902"/>
          <ac:spMkLst>
            <pc:docMk/>
            <pc:sldMk cId="125711640" sldId="511"/>
            <ac:spMk id="7" creationId="{876C112C-3CA4-13C5-FE02-93B8F7967922}"/>
          </ac:spMkLst>
        </pc:spChg>
        <pc:spChg chg="add del mod replST">
          <ac:chgData name="Ajay Kumar" userId="985b5ffd-abc3-467f-b917-43be86d00426" providerId="ADAL" clId="{E272F5DA-B99A-4586-A099-B9657C21479B}" dt="2023-04-27T13:01:06.955" v="1186"/>
          <ac:spMkLst>
            <pc:docMk/>
            <pc:sldMk cId="125711640" sldId="511"/>
            <ac:spMk id="8" creationId="{93A66596-1575-8255-D9D7-142DAB47D022}"/>
          </ac:spMkLst>
        </pc:spChg>
        <pc:spChg chg="add mod replST">
          <ac:chgData name="Ajay Kumar" userId="985b5ffd-abc3-467f-b917-43be86d00426" providerId="ADAL" clId="{E272F5DA-B99A-4586-A099-B9657C21479B}" dt="2023-04-27T13:01:06.955" v="1212" actId="948"/>
          <ac:spMkLst>
            <pc:docMk/>
            <pc:sldMk cId="125711640" sldId="511"/>
            <ac:spMk id="9" creationId="{B4D0821F-6A7F-4FE4-426D-D7257E16E748}"/>
          </ac:spMkLst>
        </pc:spChg>
        <pc:spChg chg="del">
          <ac:chgData name="Ajay Kumar" userId="985b5ffd-abc3-467f-b917-43be86d00426" providerId="ADAL" clId="{E272F5DA-B99A-4586-A099-B9657C21479B}" dt="2023-04-27T08:39:55.423" v="98"/>
          <ac:spMkLst>
            <pc:docMk/>
            <pc:sldMk cId="125711640" sldId="511"/>
            <ac:spMk id="22" creationId="{6731FA63-569B-8A96-4AA3-68C5C7167A18}"/>
          </ac:spMkLst>
        </pc:spChg>
      </pc:sldChg>
      <pc:sldChg chg="addSp delSp modSp mod">
        <pc:chgData name="Ajay Kumar" userId="985b5ffd-abc3-467f-b917-43be86d00426" providerId="ADAL" clId="{E272F5DA-B99A-4586-A099-B9657C21479B}" dt="2023-04-27T13:01:07.012" v="1299" actId="948"/>
        <pc:sldMkLst>
          <pc:docMk/>
          <pc:sldMk cId="174716232" sldId="513"/>
        </pc:sldMkLst>
        <pc:spChg chg="add del mod replST">
          <ac:chgData name="Ajay Kumar" userId="985b5ffd-abc3-467f-b917-43be86d00426" providerId="ADAL" clId="{E272F5DA-B99A-4586-A099-B9657C21479B}" dt="2023-04-27T08:40:07.564" v="457"/>
          <ac:spMkLst>
            <pc:docMk/>
            <pc:sldMk cId="174716232" sldId="513"/>
            <ac:spMk id="5" creationId="{234E596F-6752-30BB-DBE2-CF1CA79941A2}"/>
          </ac:spMkLst>
        </pc:spChg>
        <pc:spChg chg="add del mod replST">
          <ac:chgData name="Ajay Kumar" userId="985b5ffd-abc3-467f-b917-43be86d00426" providerId="ADAL" clId="{E272F5DA-B99A-4586-A099-B9657C21479B}" dt="2023-04-27T12:59:17.929" v="724"/>
          <ac:spMkLst>
            <pc:docMk/>
            <pc:sldMk cId="174716232" sldId="513"/>
            <ac:spMk id="7" creationId="{DFE346E9-41FF-2C58-A2E7-FB7ECE02BD03}"/>
          </ac:spMkLst>
        </pc:spChg>
        <pc:spChg chg="add del mod replST">
          <ac:chgData name="Ajay Kumar" userId="985b5ffd-abc3-467f-b917-43be86d00426" providerId="ADAL" clId="{E272F5DA-B99A-4586-A099-B9657C21479B}" dt="2023-04-27T12:59:27.929" v="989"/>
          <ac:spMkLst>
            <pc:docMk/>
            <pc:sldMk cId="174716232" sldId="513"/>
            <ac:spMk id="8" creationId="{B9C8DA88-13AE-8459-62D4-72CFB289D95C}"/>
          </ac:spMkLst>
        </pc:spChg>
        <pc:spChg chg="add del mod replST">
          <ac:chgData name="Ajay Kumar" userId="985b5ffd-abc3-467f-b917-43be86d00426" providerId="ADAL" clId="{E272F5DA-B99A-4586-A099-B9657C21479B}" dt="2023-04-27T13:01:06.996" v="1273"/>
          <ac:spMkLst>
            <pc:docMk/>
            <pc:sldMk cId="174716232" sldId="513"/>
            <ac:spMk id="9" creationId="{0CA25F5F-8848-3082-2090-08AD586EE807}"/>
          </ac:spMkLst>
        </pc:spChg>
        <pc:spChg chg="add mod replST">
          <ac:chgData name="Ajay Kumar" userId="985b5ffd-abc3-467f-b917-43be86d00426" providerId="ADAL" clId="{E272F5DA-B99A-4586-A099-B9657C21479B}" dt="2023-04-27T13:01:07.012" v="1299" actId="948"/>
          <ac:spMkLst>
            <pc:docMk/>
            <pc:sldMk cId="174716232" sldId="513"/>
            <ac:spMk id="10" creationId="{EDBA3999-003C-2E81-6A62-5846DEBE55E4}"/>
          </ac:spMkLst>
        </pc:spChg>
        <pc:spChg chg="del">
          <ac:chgData name="Ajay Kumar" userId="985b5ffd-abc3-467f-b917-43be86d00426" providerId="ADAL" clId="{E272F5DA-B99A-4586-A099-B9657C21479B}" dt="2023-04-27T08:39:55.606" v="193"/>
          <ac:spMkLst>
            <pc:docMk/>
            <pc:sldMk cId="174716232" sldId="513"/>
            <ac:spMk id="21" creationId="{EA061D30-BD48-B2C3-36D5-369C1A981E1D}"/>
          </ac:spMkLst>
        </pc:spChg>
        <pc:graphicFrameChg chg="modGraphic">
          <ac:chgData name="Ajay Kumar" userId="985b5ffd-abc3-467f-b917-43be86d00426" providerId="ADAL" clId="{E272F5DA-B99A-4586-A099-B9657C21479B}" dt="2023-04-27T13:01:06.417" v="1092" actId="20577"/>
          <ac:graphicFrameMkLst>
            <pc:docMk/>
            <pc:sldMk cId="174716232" sldId="513"/>
            <ac:graphicFrameMk id="6" creationId="{60487F1C-BC98-4D5D-810C-23A351BFBDA9}"/>
          </ac:graphicFrameMkLst>
        </pc:graphicFrameChg>
      </pc:sldChg>
      <pc:sldChg chg="addSp delSp modSp mod">
        <pc:chgData name="Ajay Kumar" userId="985b5ffd-abc3-467f-b917-43be86d00426" providerId="ADAL" clId="{E272F5DA-B99A-4586-A099-B9657C21479B}" dt="2023-04-27T13:01:07.028" v="1355" actId="948"/>
        <pc:sldMkLst>
          <pc:docMk/>
          <pc:sldMk cId="4154351658" sldId="514"/>
        </pc:sldMkLst>
        <pc:spChg chg="mod">
          <ac:chgData name="Ajay Kumar" userId="985b5ffd-abc3-467f-b917-43be86d00426" providerId="ADAL" clId="{E272F5DA-B99A-4586-A099-B9657C21479B}" dt="2023-04-27T08:40:03.076" v="276" actId="6549"/>
          <ac:spMkLst>
            <pc:docMk/>
            <pc:sldMk cId="4154351658" sldId="514"/>
            <ac:spMk id="2" creationId="{2FBAC2B6-9EE4-4067-9D83-22A8F2247EE6}"/>
          </ac:spMkLst>
        </pc:spChg>
        <pc:spChg chg="add del mod replST">
          <ac:chgData name="Ajay Kumar" userId="985b5ffd-abc3-467f-b917-43be86d00426" providerId="ADAL" clId="{E272F5DA-B99A-4586-A099-B9657C21479B}" dt="2023-04-27T08:40:07.592" v="513"/>
          <ac:spMkLst>
            <pc:docMk/>
            <pc:sldMk cId="4154351658" sldId="514"/>
            <ac:spMk id="5" creationId="{61F9F67B-2F27-CEE3-4B3F-46E721C52032}"/>
          </ac:spMkLst>
        </pc:spChg>
        <pc:spChg chg="add del mod replST">
          <ac:chgData name="Ajay Kumar" userId="985b5ffd-abc3-467f-b917-43be86d00426" providerId="ADAL" clId="{E272F5DA-B99A-4586-A099-B9657C21479B}" dt="2023-04-27T12:59:17.962" v="780"/>
          <ac:spMkLst>
            <pc:docMk/>
            <pc:sldMk cId="4154351658" sldId="514"/>
            <ac:spMk id="6" creationId="{2A325530-4C81-41E4-3768-7B5B120ADECF}"/>
          </ac:spMkLst>
        </pc:spChg>
        <pc:spChg chg="add del mod replST">
          <ac:chgData name="Ajay Kumar" userId="985b5ffd-abc3-467f-b917-43be86d00426" providerId="ADAL" clId="{E272F5DA-B99A-4586-A099-B9657C21479B}" dt="2023-04-27T12:59:27.961" v="1045"/>
          <ac:spMkLst>
            <pc:docMk/>
            <pc:sldMk cId="4154351658" sldId="514"/>
            <ac:spMk id="7" creationId="{4E3FDF43-0A57-CC7E-1548-26242BEE5459}"/>
          </ac:spMkLst>
        </pc:spChg>
        <pc:spChg chg="add del mod replST">
          <ac:chgData name="Ajay Kumar" userId="985b5ffd-abc3-467f-b917-43be86d00426" providerId="ADAL" clId="{E272F5DA-B99A-4586-A099-B9657C21479B}" dt="2023-04-27T13:01:07.012" v="1329"/>
          <ac:spMkLst>
            <pc:docMk/>
            <pc:sldMk cId="4154351658" sldId="514"/>
            <ac:spMk id="8" creationId="{55B41C2E-29C5-0BB3-2F20-9EF8B8ABC9A5}"/>
          </ac:spMkLst>
        </pc:spChg>
        <pc:spChg chg="add mod replST">
          <ac:chgData name="Ajay Kumar" userId="985b5ffd-abc3-467f-b917-43be86d00426" providerId="ADAL" clId="{E272F5DA-B99A-4586-A099-B9657C21479B}" dt="2023-04-27T13:01:07.028" v="1355" actId="948"/>
          <ac:spMkLst>
            <pc:docMk/>
            <pc:sldMk cId="4154351658" sldId="514"/>
            <ac:spMk id="9" creationId="{CA401261-6F06-87D4-E82D-849366487FDA}"/>
          </ac:spMkLst>
        </pc:spChg>
        <pc:spChg chg="del">
          <ac:chgData name="Ajay Kumar" userId="985b5ffd-abc3-467f-b917-43be86d00426" providerId="ADAL" clId="{E272F5DA-B99A-4586-A099-B9657C21479B}" dt="2023-04-27T08:39:55.691" v="249"/>
          <ac:spMkLst>
            <pc:docMk/>
            <pc:sldMk cId="4154351658" sldId="514"/>
            <ac:spMk id="20" creationId="{D1F4A5EB-BA32-5D0C-4646-D8B88160B9A7}"/>
          </ac:spMkLst>
        </pc:spChg>
      </pc:sldChg>
      <pc:sldChg chg="addSp delSp modSp mod">
        <pc:chgData name="Ajay Kumar" userId="985b5ffd-abc3-467f-b917-43be86d00426" providerId="ADAL" clId="{E272F5DA-B99A-4586-A099-B9657C21479B}" dt="2023-04-27T13:01:07.012" v="1327" actId="948"/>
        <pc:sldMkLst>
          <pc:docMk/>
          <pc:sldMk cId="1818449317" sldId="516"/>
        </pc:sldMkLst>
        <pc:spChg chg="add del mod replST">
          <ac:chgData name="Ajay Kumar" userId="985b5ffd-abc3-467f-b917-43be86d00426" providerId="ADAL" clId="{E272F5DA-B99A-4586-A099-B9657C21479B}" dt="2023-04-27T08:40:07.578" v="485"/>
          <ac:spMkLst>
            <pc:docMk/>
            <pc:sldMk cId="1818449317" sldId="516"/>
            <ac:spMk id="2" creationId="{7B7CB79B-124F-FEA0-1A75-3A8D0561FFE7}"/>
          </ac:spMkLst>
        </pc:spChg>
        <pc:spChg chg="add del mod replST">
          <ac:chgData name="Ajay Kumar" userId="985b5ffd-abc3-467f-b917-43be86d00426" providerId="ADAL" clId="{E272F5DA-B99A-4586-A099-B9657C21479B}" dt="2023-04-27T12:59:17.945" v="752"/>
          <ac:spMkLst>
            <pc:docMk/>
            <pc:sldMk cId="1818449317" sldId="516"/>
            <ac:spMk id="4" creationId="{0724DD1D-474C-C4C3-3C71-31BD52C9DB07}"/>
          </ac:spMkLst>
        </pc:spChg>
        <pc:spChg chg="add del mod replST">
          <ac:chgData name="Ajay Kumar" userId="985b5ffd-abc3-467f-b917-43be86d00426" providerId="ADAL" clId="{E272F5DA-B99A-4586-A099-B9657C21479B}" dt="2023-04-27T12:59:27.945" v="1017"/>
          <ac:spMkLst>
            <pc:docMk/>
            <pc:sldMk cId="1818449317" sldId="516"/>
            <ac:spMk id="5" creationId="{2E2F44D4-6B07-269F-4439-21506CE6D440}"/>
          </ac:spMkLst>
        </pc:spChg>
        <pc:spChg chg="add del mod replST">
          <ac:chgData name="Ajay Kumar" userId="985b5ffd-abc3-467f-b917-43be86d00426" providerId="ADAL" clId="{E272F5DA-B99A-4586-A099-B9657C21479B}" dt="2023-04-27T13:01:07.012" v="1301"/>
          <ac:spMkLst>
            <pc:docMk/>
            <pc:sldMk cId="1818449317" sldId="516"/>
            <ac:spMk id="6" creationId="{121164E0-2D1B-35BF-73EA-2A1C1CFDD494}"/>
          </ac:spMkLst>
        </pc:spChg>
        <pc:spChg chg="mod">
          <ac:chgData name="Ajay Kumar" userId="985b5ffd-abc3-467f-b917-43be86d00426" providerId="ADAL" clId="{E272F5DA-B99A-4586-A099-B9657C21479B}" dt="2023-04-27T08:39:44.567" v="0" actId="6549"/>
          <ac:spMkLst>
            <pc:docMk/>
            <pc:sldMk cId="1818449317" sldId="516"/>
            <ac:spMk id="7" creationId="{2E3284DF-E75B-4DFC-B7DC-D2AF8D31E37F}"/>
          </ac:spMkLst>
        </pc:spChg>
        <pc:spChg chg="mod">
          <ac:chgData name="Ajay Kumar" userId="985b5ffd-abc3-467f-b917-43be86d00426" providerId="ADAL" clId="{E272F5DA-B99A-4586-A099-B9657C21479B}" dt="2023-04-27T12:59:27.579" v="808" actId="20577"/>
          <ac:spMkLst>
            <pc:docMk/>
            <pc:sldMk cId="1818449317" sldId="516"/>
            <ac:spMk id="8" creationId="{7F17D5B0-1F3E-4171-88A4-E167EDCCE6D2}"/>
          </ac:spMkLst>
        </pc:spChg>
        <pc:spChg chg="add mod replST">
          <ac:chgData name="Ajay Kumar" userId="985b5ffd-abc3-467f-b917-43be86d00426" providerId="ADAL" clId="{E272F5DA-B99A-4586-A099-B9657C21479B}" dt="2023-04-27T13:01:07.012" v="1327" actId="948"/>
          <ac:spMkLst>
            <pc:docMk/>
            <pc:sldMk cId="1818449317" sldId="516"/>
            <ac:spMk id="9" creationId="{A7DDFEC2-6526-DE22-CE04-446DAF0D4A6E}"/>
          </ac:spMkLst>
        </pc:spChg>
        <pc:spChg chg="del">
          <ac:chgData name="Ajay Kumar" userId="985b5ffd-abc3-467f-b917-43be86d00426" providerId="ADAL" clId="{E272F5DA-B99A-4586-A099-B9657C21479B}" dt="2023-04-27T08:39:55.650" v="221"/>
          <ac:spMkLst>
            <pc:docMk/>
            <pc:sldMk cId="1818449317" sldId="516"/>
            <ac:spMk id="20" creationId="{8E4B2332-D742-4803-5B8E-B280E538009C}"/>
          </ac:spMkLst>
        </pc:spChg>
      </pc:sldChg>
      <pc:sldMasterChg chg="modSldLayout">
        <pc:chgData name="Ajay Kumar" userId="985b5ffd-abc3-467f-b917-43be86d00426" providerId="ADAL" clId="{E272F5DA-B99A-4586-A099-B9657C21479B}" dt="2023-04-27T13:01:06.978" v="1228"/>
        <pc:sldMasterMkLst>
          <pc:docMk/>
          <pc:sldMasterMk cId="0" sldId="2147483670"/>
        </pc:sldMasterMkLst>
        <pc:sldLayoutChg chg="modSp mod">
          <pc:chgData name="Ajay Kumar" userId="985b5ffd-abc3-467f-b917-43be86d00426" providerId="ADAL" clId="{E272F5DA-B99A-4586-A099-B9657C21479B}" dt="2023-04-27T13:01:06.978" v="1228"/>
          <pc:sldLayoutMkLst>
            <pc:docMk/>
            <pc:sldMasterMk cId="0" sldId="2147483670"/>
            <pc:sldLayoutMk cId="3864415363" sldId="2147483686"/>
          </pc:sldLayoutMkLst>
          <pc:spChg chg="mod replST delST">
            <ac:chgData name="Ajay Kumar" userId="985b5ffd-abc3-467f-b917-43be86d00426" providerId="ADAL" clId="{E272F5DA-B99A-4586-A099-B9657C21479B}" dt="2023-04-27T13:01:06.978" v="1228"/>
            <ac:spMkLst>
              <pc:docMk/>
              <pc:sldMasterMk cId="0" sldId="2147483670"/>
              <pc:sldLayoutMk cId="3864415363" sldId="2147483686"/>
              <ac:spMk id="5" creationId="{00000000-0000-0000-0000-000000000000}"/>
            </ac:spMkLst>
          </pc:spChg>
        </pc:sldLayoutChg>
      </pc:sldMasterChg>
    </pc:docChg>
  </pc:docChgLst>
  <pc:docChgLst>
    <pc:chgData name="Ajay Kumar" userId="985b5ffd-abc3-467f-b917-43be86d00426" providerId="ADAL" clId="{9153DE3D-991C-4FD3-8122-C92F4D4097E4}"/>
    <pc:docChg chg="custSel addSld modSld modMainMaster modHandout">
      <pc:chgData name="Ajay Kumar" userId="985b5ffd-abc3-467f-b917-43be86d00426" providerId="ADAL" clId="{9153DE3D-991C-4FD3-8122-C92F4D4097E4}" dt="2023-02-08T14:46:08.688" v="632" actId="948"/>
      <pc:docMkLst>
        <pc:docMk/>
      </pc:docMkLst>
      <pc:sldChg chg="addSp delSp modSp mod">
        <pc:chgData name="Ajay Kumar" userId="985b5ffd-abc3-467f-b917-43be86d00426" providerId="ADAL" clId="{9153DE3D-991C-4FD3-8122-C92F4D4097E4}" dt="2023-02-08T14:46:08.579" v="377" actId="948"/>
        <pc:sldMkLst>
          <pc:docMk/>
          <pc:sldMk cId="0" sldId="258"/>
        </pc:sldMkLst>
        <pc:spChg chg="add del mod replST">
          <ac:chgData name="Ajay Kumar" userId="985b5ffd-abc3-467f-b917-43be86d00426" providerId="ADAL" clId="{9153DE3D-991C-4FD3-8122-C92F4D4097E4}" dt="2023-02-08T14:46:08.569" v="351"/>
          <ac:spMkLst>
            <pc:docMk/>
            <pc:sldMk cId="0" sldId="258"/>
            <ac:spMk id="2" creationId="{28837849-FD89-F960-F0DC-D061B994A51F}"/>
          </ac:spMkLst>
        </pc:spChg>
        <pc:spChg chg="add mod replST">
          <ac:chgData name="Ajay Kumar" userId="985b5ffd-abc3-467f-b917-43be86d00426" providerId="ADAL" clId="{9153DE3D-991C-4FD3-8122-C92F4D4097E4}" dt="2023-02-08T14:46:08.579" v="377" actId="948"/>
          <ac:spMkLst>
            <pc:docMk/>
            <pc:sldMk cId="0" sldId="258"/>
            <ac:spMk id="3" creationId="{2A6F3E7B-18BB-EAD3-3418-4D50C0758282}"/>
          </ac:spMkLst>
        </pc:spChg>
        <pc:spChg chg="del">
          <ac:chgData name="Ajay Kumar" userId="985b5ffd-abc3-467f-b917-43be86d00426" providerId="ADAL" clId="{9153DE3D-991C-4FD3-8122-C92F4D4097E4}" dt="2023-02-08T14:45:42.883" v="43"/>
          <ac:spMkLst>
            <pc:docMk/>
            <pc:sldMk cId="0" sldId="258"/>
            <ac:spMk id="20" creationId="{5742B51A-2AB5-44A8-85D4-DE938A6B5845}"/>
          </ac:spMkLst>
        </pc:spChg>
      </pc:sldChg>
      <pc:sldChg chg="addSp delSp modSp mod">
        <pc:chgData name="Ajay Kumar" userId="985b5ffd-abc3-467f-b917-43be86d00426" providerId="ADAL" clId="{9153DE3D-991C-4FD3-8122-C92F4D4097E4}" dt="2023-02-08T14:46:08.629" v="481"/>
        <pc:sldMkLst>
          <pc:docMk/>
          <pc:sldMk cId="990550783" sldId="424"/>
        </pc:sldMkLst>
        <pc:spChg chg="add del mod replST delST">
          <ac:chgData name="Ajay Kumar" userId="985b5ffd-abc3-467f-b917-43be86d00426" providerId="ADAL" clId="{9153DE3D-991C-4FD3-8122-C92F4D4097E4}" dt="2023-02-08T14:46:08.616" v="467"/>
          <ac:spMkLst>
            <pc:docMk/>
            <pc:sldMk cId="990550783" sldId="424"/>
            <ac:spMk id="7" creationId="{E875D9D0-DAEF-16A3-F491-12E82A15F2E7}"/>
          </ac:spMkLst>
        </pc:spChg>
        <pc:spChg chg="add mod replST">
          <ac:chgData name="Ajay Kumar" userId="985b5ffd-abc3-467f-b917-43be86d00426" providerId="ADAL" clId="{9153DE3D-991C-4FD3-8122-C92F4D4097E4}" dt="2023-02-08T14:46:08.629" v="481"/>
          <ac:spMkLst>
            <pc:docMk/>
            <pc:sldMk cId="990550783" sldId="424"/>
            <ac:spMk id="8" creationId="{25E60D92-381A-CDDA-FDFA-2D8A637C869E}"/>
          </ac:spMkLst>
        </pc:spChg>
        <pc:spChg chg="del mod delST">
          <ac:chgData name="Ajay Kumar" userId="985b5ffd-abc3-467f-b917-43be86d00426" providerId="ADAL" clId="{9153DE3D-991C-4FD3-8122-C92F4D4097E4}" dt="2023-02-08T14:45:42.937" v="159"/>
          <ac:spMkLst>
            <pc:docMk/>
            <pc:sldMk cId="990550783" sldId="424"/>
            <ac:spMk id="22" creationId="{A629927B-5920-447C-B510-3E73BB257885}"/>
          </ac:spMkLst>
        </pc:spChg>
      </pc:sldChg>
      <pc:sldChg chg="addSp delSp modSp add mod modNotes">
        <pc:chgData name="Ajay Kumar" userId="985b5ffd-abc3-467f-b917-43be86d00426" providerId="ADAL" clId="{9153DE3D-991C-4FD3-8122-C92F4D4097E4}" dt="2023-02-08T14:46:08.657" v="548" actId="947"/>
        <pc:sldMkLst>
          <pc:docMk/>
          <pc:sldMk cId="1065009107" sldId="499"/>
        </pc:sldMkLst>
        <pc:spChg chg="add del mod replST">
          <ac:chgData name="Ajay Kumar" userId="985b5ffd-abc3-467f-b917-43be86d00426" providerId="ADAL" clId="{9153DE3D-991C-4FD3-8122-C92F4D4097E4}" dt="2023-02-08T14:45:43.003" v="207"/>
          <ac:spMkLst>
            <pc:docMk/>
            <pc:sldMk cId="1065009107" sldId="499"/>
            <ac:spMk id="2" creationId="{FAF57519-5911-A652-9A22-B9CC2235F1C7}"/>
          </ac:spMkLst>
        </pc:spChg>
        <pc:spChg chg="del">
          <ac:chgData name="Ajay Kumar" userId="985b5ffd-abc3-467f-b917-43be86d00426" providerId="ADAL" clId="{9153DE3D-991C-4FD3-8122-C92F4D4097E4}" dt="2023-02-08T14:45:42.569" v="3"/>
          <ac:spMkLst>
            <pc:docMk/>
            <pc:sldMk cId="1065009107" sldId="499"/>
            <ac:spMk id="3" creationId="{1A141E1A-8EFE-01C8-87D9-26E5CF3D5060}"/>
          </ac:spMkLst>
        </pc:spChg>
        <pc:spChg chg="add del mod replST">
          <ac:chgData name="Ajay Kumar" userId="985b5ffd-abc3-467f-b917-43be86d00426" providerId="ADAL" clId="{9153DE3D-991C-4FD3-8122-C92F4D4097E4}" dt="2023-02-08T14:46:08.641" v="511"/>
          <ac:spMkLst>
            <pc:docMk/>
            <pc:sldMk cId="1065009107" sldId="499"/>
            <ac:spMk id="4" creationId="{4FDB6BD4-00C3-27D8-EC8F-DE295B0FC9F4}"/>
          </ac:spMkLst>
        </pc:spChg>
        <pc:spChg chg="add mod replST">
          <ac:chgData name="Ajay Kumar" userId="985b5ffd-abc3-467f-b917-43be86d00426" providerId="ADAL" clId="{9153DE3D-991C-4FD3-8122-C92F4D4097E4}" dt="2023-02-08T14:46:08.651" v="537" actId="948"/>
          <ac:spMkLst>
            <pc:docMk/>
            <pc:sldMk cId="1065009107" sldId="499"/>
            <ac:spMk id="5" creationId="{5EFBA821-E026-AB40-3D73-F42ED0F3BEDF}"/>
          </ac:spMkLst>
        </pc:spChg>
      </pc:sldChg>
      <pc:sldChg chg="addSp delSp modSp mod">
        <pc:chgData name="Ajay Kumar" userId="985b5ffd-abc3-467f-b917-43be86d00426" providerId="ADAL" clId="{9153DE3D-991C-4FD3-8122-C92F4D4097E4}" dt="2023-02-08T14:46:08.600" v="433" actId="948"/>
        <pc:sldMkLst>
          <pc:docMk/>
          <pc:sldMk cId="4264782393" sldId="508"/>
        </pc:sldMkLst>
        <pc:spChg chg="add del mod replST">
          <ac:chgData name="Ajay Kumar" userId="985b5ffd-abc3-467f-b917-43be86d00426" providerId="ADAL" clId="{9153DE3D-991C-4FD3-8122-C92F4D4097E4}" dt="2023-02-08T14:46:08.590" v="407"/>
          <ac:spMkLst>
            <pc:docMk/>
            <pc:sldMk cId="4264782393" sldId="508"/>
            <ac:spMk id="5" creationId="{B4FB2F3C-62E5-FEE0-7A5D-7DB6DE627184}"/>
          </ac:spMkLst>
        </pc:spChg>
        <pc:spChg chg="add mod replST">
          <ac:chgData name="Ajay Kumar" userId="985b5ffd-abc3-467f-b917-43be86d00426" providerId="ADAL" clId="{9153DE3D-991C-4FD3-8122-C92F4D4097E4}" dt="2023-02-08T14:46:08.600" v="433" actId="948"/>
          <ac:spMkLst>
            <pc:docMk/>
            <pc:sldMk cId="4264782393" sldId="508"/>
            <ac:spMk id="9" creationId="{A689A9AA-D9F2-FD14-E9B6-AEEAD67561F9}"/>
          </ac:spMkLst>
        </pc:spChg>
        <pc:spChg chg="del">
          <ac:chgData name="Ajay Kumar" userId="985b5ffd-abc3-467f-b917-43be86d00426" providerId="ADAL" clId="{9153DE3D-991C-4FD3-8122-C92F4D4097E4}" dt="2023-02-08T14:45:42.907" v="99"/>
          <ac:spMkLst>
            <pc:docMk/>
            <pc:sldMk cId="4264782393" sldId="508"/>
            <ac:spMk id="25" creationId="{5245E929-32E5-4707-AE5E-AFF62748EF1F}"/>
          </ac:spMkLst>
        </pc:spChg>
      </pc:sldChg>
      <pc:sldChg chg="addSp delSp modSp mod">
        <pc:chgData name="Ajay Kumar" userId="985b5ffd-abc3-467f-b917-43be86d00426" providerId="ADAL" clId="{9153DE3D-991C-4FD3-8122-C92F4D4097E4}" dt="2023-02-08T14:46:08.590" v="405" actId="948"/>
        <pc:sldMkLst>
          <pc:docMk/>
          <pc:sldMk cId="909840550" sldId="510"/>
        </pc:sldMkLst>
        <pc:spChg chg="add del mod replST">
          <ac:chgData name="Ajay Kumar" userId="985b5ffd-abc3-467f-b917-43be86d00426" providerId="ADAL" clId="{9153DE3D-991C-4FD3-8122-C92F4D4097E4}" dt="2023-02-08T14:46:08.580" v="379"/>
          <ac:spMkLst>
            <pc:docMk/>
            <pc:sldMk cId="909840550" sldId="510"/>
            <ac:spMk id="5" creationId="{32A52105-AA1C-42FB-7EC6-6D3947D8CC6D}"/>
          </ac:spMkLst>
        </pc:spChg>
        <pc:spChg chg="add mod replST">
          <ac:chgData name="Ajay Kumar" userId="985b5ffd-abc3-467f-b917-43be86d00426" providerId="ADAL" clId="{9153DE3D-991C-4FD3-8122-C92F4D4097E4}" dt="2023-02-08T14:46:08.590" v="405" actId="948"/>
          <ac:spMkLst>
            <pc:docMk/>
            <pc:sldMk cId="909840550" sldId="510"/>
            <ac:spMk id="7" creationId="{558F7558-DDF8-5A79-2AC8-22255BFB19CA}"/>
          </ac:spMkLst>
        </pc:spChg>
        <pc:spChg chg="del">
          <ac:chgData name="Ajay Kumar" userId="985b5ffd-abc3-467f-b917-43be86d00426" providerId="ADAL" clId="{9153DE3D-991C-4FD3-8122-C92F4D4097E4}" dt="2023-02-08T14:45:42.894" v="71"/>
          <ac:spMkLst>
            <pc:docMk/>
            <pc:sldMk cId="909840550" sldId="510"/>
            <ac:spMk id="23" creationId="{56811EC1-9CD9-49A2-8E26-FA1519E50259}"/>
          </ac:spMkLst>
        </pc:spChg>
      </pc:sldChg>
      <pc:sldChg chg="addSp delSp modSp mod">
        <pc:chgData name="Ajay Kumar" userId="985b5ffd-abc3-467f-b917-43be86d00426" providerId="ADAL" clId="{9153DE3D-991C-4FD3-8122-C92F4D4097E4}" dt="2023-02-08T14:46:08.611" v="461" actId="948"/>
        <pc:sldMkLst>
          <pc:docMk/>
          <pc:sldMk cId="125711640" sldId="511"/>
        </pc:sldMkLst>
        <pc:spChg chg="add del mod replST">
          <ac:chgData name="Ajay Kumar" userId="985b5ffd-abc3-467f-b917-43be86d00426" providerId="ADAL" clId="{9153DE3D-991C-4FD3-8122-C92F4D4097E4}" dt="2023-02-08T14:46:08.601" v="435"/>
          <ac:spMkLst>
            <pc:docMk/>
            <pc:sldMk cId="125711640" sldId="511"/>
            <ac:spMk id="5" creationId="{B4BBED90-F66B-D40F-CE57-0A51CAA04369}"/>
          </ac:spMkLst>
        </pc:spChg>
        <pc:spChg chg="add mod replST">
          <ac:chgData name="Ajay Kumar" userId="985b5ffd-abc3-467f-b917-43be86d00426" providerId="ADAL" clId="{9153DE3D-991C-4FD3-8122-C92F4D4097E4}" dt="2023-02-08T14:46:08.611" v="461" actId="948"/>
          <ac:spMkLst>
            <pc:docMk/>
            <pc:sldMk cId="125711640" sldId="511"/>
            <ac:spMk id="6" creationId="{68472326-5946-C650-0451-A3D3598248F0}"/>
          </ac:spMkLst>
        </pc:spChg>
        <pc:spChg chg="del">
          <ac:chgData name="Ajay Kumar" userId="985b5ffd-abc3-467f-b917-43be86d00426" providerId="ADAL" clId="{9153DE3D-991C-4FD3-8122-C92F4D4097E4}" dt="2023-02-08T14:45:42.920" v="127"/>
          <ac:spMkLst>
            <pc:docMk/>
            <pc:sldMk cId="125711640" sldId="511"/>
            <ac:spMk id="22" creationId="{B932EE88-C0AD-405E-A962-B5BF97B29277}"/>
          </ac:spMkLst>
        </pc:spChg>
      </pc:sldChg>
      <pc:sldChg chg="addSp delSp modSp mod">
        <pc:chgData name="Ajay Kumar" userId="985b5ffd-abc3-467f-b917-43be86d00426" providerId="ADAL" clId="{9153DE3D-991C-4FD3-8122-C92F4D4097E4}" dt="2023-02-08T14:46:08.640" v="509" actId="948"/>
        <pc:sldMkLst>
          <pc:docMk/>
          <pc:sldMk cId="2665586657" sldId="512"/>
        </pc:sldMkLst>
        <pc:spChg chg="add mod">
          <ac:chgData name="Ajay Kumar" userId="985b5ffd-abc3-467f-b917-43be86d00426" providerId="ADAL" clId="{9153DE3D-991C-4FD3-8122-C92F4D4097E4}" dt="2023-02-08T14:46:02.625" v="341" actId="20577"/>
          <ac:spMkLst>
            <pc:docMk/>
            <pc:sldMk cId="2665586657" sldId="512"/>
            <ac:spMk id="5" creationId="{1F597E8D-BED6-8F27-94F4-8118091900B4}"/>
          </ac:spMkLst>
        </pc:spChg>
        <pc:spChg chg="add del mod replST">
          <ac:chgData name="Ajay Kumar" userId="985b5ffd-abc3-467f-b917-43be86d00426" providerId="ADAL" clId="{9153DE3D-991C-4FD3-8122-C92F4D4097E4}" dt="2023-02-08T14:46:08.631" v="483"/>
          <ac:spMkLst>
            <pc:docMk/>
            <pc:sldMk cId="2665586657" sldId="512"/>
            <ac:spMk id="6" creationId="{8C3DE175-D3D5-FF73-73C9-839E0518515C}"/>
          </ac:spMkLst>
        </pc:spChg>
        <pc:spChg chg="add mod replST">
          <ac:chgData name="Ajay Kumar" userId="985b5ffd-abc3-467f-b917-43be86d00426" providerId="ADAL" clId="{9153DE3D-991C-4FD3-8122-C92F4D4097E4}" dt="2023-02-08T14:46:08.640" v="509" actId="948"/>
          <ac:spMkLst>
            <pc:docMk/>
            <pc:sldMk cId="2665586657" sldId="512"/>
            <ac:spMk id="7" creationId="{1F8A1057-BEEC-82B1-57DD-1EC21B93DA3B}"/>
          </ac:spMkLst>
        </pc:spChg>
        <pc:spChg chg="del">
          <ac:chgData name="Ajay Kumar" userId="985b5ffd-abc3-467f-b917-43be86d00426" providerId="ADAL" clId="{9153DE3D-991C-4FD3-8122-C92F4D4097E4}" dt="2023-02-08T14:45:42.993" v="179"/>
          <ac:spMkLst>
            <pc:docMk/>
            <pc:sldMk cId="2665586657" sldId="512"/>
            <ac:spMk id="21" creationId="{0A2AF4D2-31D6-4B39-9E50-E2EE9D6BF0F7}"/>
          </ac:spMkLst>
        </pc:spChg>
      </pc:sldChg>
      <pc:sldChg chg="addSp delSp modSp mod">
        <pc:chgData name="Ajay Kumar" userId="985b5ffd-abc3-467f-b917-43be86d00426" providerId="ADAL" clId="{9153DE3D-991C-4FD3-8122-C92F4D4097E4}" dt="2023-02-08T14:46:08.667" v="576" actId="948"/>
        <pc:sldMkLst>
          <pc:docMk/>
          <pc:sldMk cId="174716232" sldId="513"/>
        </pc:sldMkLst>
        <pc:spChg chg="add del mod replST">
          <ac:chgData name="Ajay Kumar" userId="985b5ffd-abc3-467f-b917-43be86d00426" providerId="ADAL" clId="{9153DE3D-991C-4FD3-8122-C92F4D4097E4}" dt="2023-02-08T14:46:08.658" v="550"/>
          <ac:spMkLst>
            <pc:docMk/>
            <pc:sldMk cId="174716232" sldId="513"/>
            <ac:spMk id="5" creationId="{EC15F8A9-1BFB-0C02-8BBF-760E10FC2523}"/>
          </ac:spMkLst>
        </pc:spChg>
        <pc:spChg chg="add mod replST">
          <ac:chgData name="Ajay Kumar" userId="985b5ffd-abc3-467f-b917-43be86d00426" providerId="ADAL" clId="{9153DE3D-991C-4FD3-8122-C92F4D4097E4}" dt="2023-02-08T14:46:08.667" v="576" actId="948"/>
          <ac:spMkLst>
            <pc:docMk/>
            <pc:sldMk cId="174716232" sldId="513"/>
            <ac:spMk id="7" creationId="{7DE05978-A235-CA7E-D63C-62058A67340F}"/>
          </ac:spMkLst>
        </pc:spChg>
        <pc:spChg chg="del">
          <ac:chgData name="Ajay Kumar" userId="985b5ffd-abc3-467f-b917-43be86d00426" providerId="ADAL" clId="{9153DE3D-991C-4FD3-8122-C92F4D4097E4}" dt="2023-02-08T14:45:43.020" v="250"/>
          <ac:spMkLst>
            <pc:docMk/>
            <pc:sldMk cId="174716232" sldId="513"/>
            <ac:spMk id="21" creationId="{0E60C8C3-9108-4FB2-ACED-7DCC9AD023B0}"/>
          </ac:spMkLst>
        </pc:spChg>
      </pc:sldChg>
      <pc:sldChg chg="addSp delSp modSp mod">
        <pc:chgData name="Ajay Kumar" userId="985b5ffd-abc3-467f-b917-43be86d00426" providerId="ADAL" clId="{9153DE3D-991C-4FD3-8122-C92F4D4097E4}" dt="2023-02-08T14:46:08.688" v="632" actId="948"/>
        <pc:sldMkLst>
          <pc:docMk/>
          <pc:sldMk cId="4154351658" sldId="514"/>
        </pc:sldMkLst>
        <pc:spChg chg="add del mod replST">
          <ac:chgData name="Ajay Kumar" userId="985b5ffd-abc3-467f-b917-43be86d00426" providerId="ADAL" clId="{9153DE3D-991C-4FD3-8122-C92F4D4097E4}" dt="2023-02-08T14:46:08.677" v="606"/>
          <ac:spMkLst>
            <pc:docMk/>
            <pc:sldMk cId="4154351658" sldId="514"/>
            <ac:spMk id="5" creationId="{CB65E43A-6AA9-29D4-5B23-1C9B790970C9}"/>
          </ac:spMkLst>
        </pc:spChg>
        <pc:spChg chg="add mod replST">
          <ac:chgData name="Ajay Kumar" userId="985b5ffd-abc3-467f-b917-43be86d00426" providerId="ADAL" clId="{9153DE3D-991C-4FD3-8122-C92F4D4097E4}" dt="2023-02-08T14:46:08.688" v="632" actId="948"/>
          <ac:spMkLst>
            <pc:docMk/>
            <pc:sldMk cId="4154351658" sldId="514"/>
            <ac:spMk id="6" creationId="{1B91D5AC-4532-C908-6B25-AD6874DE1F6D}"/>
          </ac:spMkLst>
        </pc:spChg>
        <pc:spChg chg="del">
          <ac:chgData name="Ajay Kumar" userId="985b5ffd-abc3-467f-b917-43be86d00426" providerId="ADAL" clId="{9153DE3D-991C-4FD3-8122-C92F4D4097E4}" dt="2023-02-08T14:45:43.039" v="306"/>
          <ac:spMkLst>
            <pc:docMk/>
            <pc:sldMk cId="4154351658" sldId="514"/>
            <ac:spMk id="20" creationId="{50297193-4BFF-444F-8D59-93220ED08D03}"/>
          </ac:spMkLst>
        </pc:spChg>
      </pc:sldChg>
      <pc:sldChg chg="addSp delSp modSp mod">
        <pc:chgData name="Ajay Kumar" userId="985b5ffd-abc3-467f-b917-43be86d00426" providerId="ADAL" clId="{9153DE3D-991C-4FD3-8122-C92F4D4097E4}" dt="2023-02-08T14:46:08.677" v="604" actId="948"/>
        <pc:sldMkLst>
          <pc:docMk/>
          <pc:sldMk cId="1818449317" sldId="516"/>
        </pc:sldMkLst>
        <pc:spChg chg="add del mod replST">
          <ac:chgData name="Ajay Kumar" userId="985b5ffd-abc3-467f-b917-43be86d00426" providerId="ADAL" clId="{9153DE3D-991C-4FD3-8122-C92F4D4097E4}" dt="2023-02-08T14:46:08.668" v="578"/>
          <ac:spMkLst>
            <pc:docMk/>
            <pc:sldMk cId="1818449317" sldId="516"/>
            <ac:spMk id="2" creationId="{09A45BC9-171C-CEFA-6701-0BDABCC7C570}"/>
          </ac:spMkLst>
        </pc:spChg>
        <pc:spChg chg="add mod replST">
          <ac:chgData name="Ajay Kumar" userId="985b5ffd-abc3-467f-b917-43be86d00426" providerId="ADAL" clId="{9153DE3D-991C-4FD3-8122-C92F4D4097E4}" dt="2023-02-08T14:46:08.677" v="604" actId="948"/>
          <ac:spMkLst>
            <pc:docMk/>
            <pc:sldMk cId="1818449317" sldId="516"/>
            <ac:spMk id="4" creationId="{18D947F9-B044-B0F5-1663-2EE0D9AF2898}"/>
          </ac:spMkLst>
        </pc:spChg>
        <pc:spChg chg="del">
          <ac:chgData name="Ajay Kumar" userId="985b5ffd-abc3-467f-b917-43be86d00426" providerId="ADAL" clId="{9153DE3D-991C-4FD3-8122-C92F4D4097E4}" dt="2023-02-08T14:45:43.029" v="278"/>
          <ac:spMkLst>
            <pc:docMk/>
            <pc:sldMk cId="1818449317" sldId="516"/>
            <ac:spMk id="20" creationId="{832ADCFC-773E-4C90-A513-600A628915DE}"/>
          </ac:spMkLst>
        </pc:spChg>
      </pc:sldChg>
      <pc:sldMasterChg chg="modSldLayout">
        <pc:chgData name="Ajay Kumar" userId="985b5ffd-abc3-467f-b917-43be86d00426" providerId="ADAL" clId="{9153DE3D-991C-4FD3-8122-C92F4D4097E4}" dt="2023-02-08T14:46:08.624" v="477"/>
        <pc:sldMasterMkLst>
          <pc:docMk/>
          <pc:sldMasterMk cId="0" sldId="2147483670"/>
        </pc:sldMasterMkLst>
        <pc:sldLayoutChg chg="modSp mod">
          <pc:chgData name="Ajay Kumar" userId="985b5ffd-abc3-467f-b917-43be86d00426" providerId="ADAL" clId="{9153DE3D-991C-4FD3-8122-C92F4D4097E4}" dt="2023-02-08T14:46:08.624" v="477"/>
          <pc:sldLayoutMkLst>
            <pc:docMk/>
            <pc:sldMasterMk cId="0" sldId="2147483670"/>
            <pc:sldLayoutMk cId="3864415363" sldId="2147483686"/>
          </pc:sldLayoutMkLst>
          <pc:spChg chg="mod replST delST">
            <ac:chgData name="Ajay Kumar" userId="985b5ffd-abc3-467f-b917-43be86d00426" providerId="ADAL" clId="{9153DE3D-991C-4FD3-8122-C92F4D4097E4}" dt="2023-02-08T14:46:08.624" v="477"/>
            <ac:spMkLst>
              <pc:docMk/>
              <pc:sldMasterMk cId="0" sldId="2147483670"/>
              <pc:sldLayoutMk cId="3864415363" sldId="2147483686"/>
              <ac:spMk id="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2.xml"/><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lvl1pPr>
          </a:lstStyle>
          <a:p>
            <a:fld id="{9B7C3D04-F6DC-4EB5-AC40-1808D4D53B16}" type="slidenum">
              <a:rPr lang="en-GB" altLang="en-US"/>
              <a:pPr/>
              <a:t>‹#›</a:t>
            </a:fld>
            <a:endParaRPr lang="en-GB" altLang="en-US"/>
          </a:p>
        </p:txBody>
      </p:sp>
      <p:sp>
        <p:nvSpPr>
          <p:cNvPr id="3" name="Footer Placeholder 2"/>
          <p:cNvSpPr>
            <a:spLocks noGrp="1"/>
          </p:cNvSpPr>
          <p:nvPr>
            <p:ph type="ftr" sz="quarter" idx="2"/>
            <p:custDataLst>
              <p:tags r:id="rId2"/>
            </p:custDataLst>
          </p:nvPr>
        </p:nvSpPr>
        <p:spPr>
          <a:xfrm>
            <a:off x="0" y="8685213"/>
            <a:ext cx="6858000" cy="457200"/>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rgbClr val="000000"/>
                </a:solidFill>
                <a:latin typeface="Verdana" panose="020B0604030504040204" pitchFamily="34" charset="0"/>
                <a:cs typeface="+mn-cs"/>
              </a:defRPr>
            </a:lvl1pPr>
          </a:lstStyle>
          <a:p>
            <a:pPr algn="ctr"/>
            <a:r>
              <a:rPr lang="en-GB"/>
              <a:t>       
  </a:t>
            </a:r>
          </a:p>
        </p:txBody>
      </p:sp>
    </p:spTree>
    <p:extLst>
      <p:ext uri="{BB962C8B-B14F-4D97-AF65-F5344CB8AC3E}">
        <p14:creationId xmlns:p14="http://schemas.microsoft.com/office/powerpoint/2010/main" val="1069370214"/>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65573058-CF0E-4FFC-A8C9-EE56CEBC424D}" type="slidenum">
              <a:rPr lang="en-GB" altLang="en-US"/>
              <a:pPr/>
              <a:t>‹#›</a:t>
            </a:fld>
            <a:endParaRPr lang="en-GB" altLang="en-US"/>
          </a:p>
        </p:txBody>
      </p:sp>
    </p:spTree>
    <p:extLst>
      <p:ext uri="{BB962C8B-B14F-4D97-AF65-F5344CB8AC3E}">
        <p14:creationId xmlns:p14="http://schemas.microsoft.com/office/powerpoint/2010/main" val="3556772277"/>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fld id="{BDA1F82C-D1FA-4725-98EA-FFAAA5BAF7B3}" type="slidenum">
              <a:rPr lang="en-GB" altLang="en-US"/>
              <a:pPr/>
              <a:t>1</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a:p>
        </p:txBody>
      </p:sp>
      <p:sp>
        <p:nvSpPr>
          <p:cNvPr id="4" name="Slide Number Placeholder 3"/>
          <p:cNvSpPr>
            <a:spLocks noGrp="1"/>
          </p:cNvSpPr>
          <p:nvPr>
            <p:ph type="sldNum" sz="quarter" idx="5"/>
          </p:nvPr>
        </p:nvSpPr>
        <p:spPr/>
        <p:txBody>
          <a:bodyPr/>
          <a:lstStyle/>
          <a:p>
            <a:fld id="{65573058-CF0E-4FFC-A8C9-EE56CEBC424D}" type="slidenum">
              <a:rPr lang="en-GB" altLang="en-US" smtClean="0"/>
              <a:pPr/>
              <a:t>2</a:t>
            </a:fld>
            <a:endParaRPr lang="en-GB" altLang="en-US"/>
          </a:p>
        </p:txBody>
      </p:sp>
    </p:spTree>
    <p:extLst>
      <p:ext uri="{BB962C8B-B14F-4D97-AF65-F5344CB8AC3E}">
        <p14:creationId xmlns:p14="http://schemas.microsoft.com/office/powerpoint/2010/main" val="202909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See the following reference for further information on the different scope viewpoints - </a:t>
            </a:r>
            <a:r>
              <a:rPr lang="en-US" sz="1800" b="1">
                <a:effectLst/>
                <a:latin typeface="Verdana" panose="020B0604030504040204" pitchFamily="34" charset="0"/>
                <a:ea typeface="Calibri" panose="020F0502020204030204" pitchFamily="34" charset="0"/>
                <a:cs typeface="Times New Roman" panose="02020603050405020304" pitchFamily="18" charset="0"/>
              </a:rPr>
              <a:t>Part A: Overview and Scope. </a:t>
            </a:r>
            <a:r>
              <a:rPr lang="en-US" sz="1800" b="1" i="1">
                <a:effectLst/>
                <a:latin typeface="Verdana" panose="020B0604030504040204" pitchFamily="34" charset="0"/>
                <a:ea typeface="Calibri" panose="020F0502020204030204" pitchFamily="34" charset="0"/>
                <a:cs typeface="Times New Roman" panose="02020603050405020304" pitchFamily="18" charset="0"/>
              </a:rPr>
              <a:t>NIS Guidance for Downstream Gas and Electricity Operators of Essential Services in Great Britain.</a:t>
            </a:r>
            <a:endParaRPr lang="en-GB" b="1"/>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3</a:t>
            </a:fld>
            <a:endParaRPr lang="en-GB" altLang="en-US"/>
          </a:p>
        </p:txBody>
      </p:sp>
    </p:spTree>
    <p:extLst>
      <p:ext uri="{BB962C8B-B14F-4D97-AF65-F5344CB8AC3E}">
        <p14:creationId xmlns:p14="http://schemas.microsoft.com/office/powerpoint/2010/main" val="694962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573058-CF0E-4FFC-A8C9-EE56CEBC424D}" type="slidenum">
              <a:rPr lang="en-GB" altLang="en-US" smtClean="0"/>
              <a:pPr/>
              <a:t>4</a:t>
            </a:fld>
            <a:endParaRPr lang="en-GB" altLang="en-US"/>
          </a:p>
        </p:txBody>
      </p:sp>
    </p:spTree>
    <p:extLst>
      <p:ext uri="{BB962C8B-B14F-4D97-AF65-F5344CB8AC3E}">
        <p14:creationId xmlns:p14="http://schemas.microsoft.com/office/powerpoint/2010/main" val="2682884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a:p>
        </p:txBody>
      </p:sp>
      <p:sp>
        <p:nvSpPr>
          <p:cNvPr id="4" name="Slide Number Placeholder 3"/>
          <p:cNvSpPr>
            <a:spLocks noGrp="1"/>
          </p:cNvSpPr>
          <p:nvPr>
            <p:ph type="sldNum" sz="quarter" idx="5"/>
          </p:nvPr>
        </p:nvSpPr>
        <p:spPr/>
        <p:txBody>
          <a:bodyPr/>
          <a:lstStyle/>
          <a:p>
            <a:fld id="{65573058-CF0E-4FFC-A8C9-EE56CEBC424D}" type="slidenum">
              <a:rPr lang="en-GB" altLang="en-US" smtClean="0"/>
              <a:pPr/>
              <a:t>5</a:t>
            </a:fld>
            <a:endParaRPr lang="en-GB" altLang="en-US"/>
          </a:p>
        </p:txBody>
      </p:sp>
    </p:spTree>
    <p:extLst>
      <p:ext uri="{BB962C8B-B14F-4D97-AF65-F5344CB8AC3E}">
        <p14:creationId xmlns:p14="http://schemas.microsoft.com/office/powerpoint/2010/main" val="485192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custDataLst>
              <p:tags r:id="rId1"/>
            </p:custDataLst>
          </p:nvPr>
        </p:nvSpPr>
        <p:spPr>
          <a:xfrm>
            <a:off x="0" y="0"/>
            <a:ext cx="6858000" cy="458788"/>
          </a:xfrm>
        </p:spPr>
        <p:txBody>
          <a:bodyPr/>
          <a:lstStyle/>
          <a:p>
            <a:pPr algn="ctr"/>
            <a:endParaRPr lang="en-GB"/>
          </a:p>
        </p:txBody>
      </p:sp>
      <p:sp>
        <p:nvSpPr>
          <p:cNvPr id="5" name="Footer Placeholder 4"/>
          <p:cNvSpPr>
            <a:spLocks noGrp="1"/>
          </p:cNvSpPr>
          <p:nvPr>
            <p:ph type="ftr" sz="quarter" idx="11"/>
            <p:custDataLst>
              <p:tags r:id="rId2"/>
            </p:custDataLst>
          </p:nvPr>
        </p:nvSpPr>
        <p:spPr>
          <a:xfrm>
            <a:off x="0" y="8685213"/>
            <a:ext cx="6858000" cy="458787"/>
          </a:xfrm>
        </p:spPr>
        <p:txBody>
          <a:bodyPr/>
          <a:lstStyle/>
          <a:p>
            <a:pPr algn="ctr"/>
            <a:r>
              <a:rPr lang="en-GB" sz="900">
                <a:solidFill>
                  <a:srgbClr val="000000"/>
                </a:solidFill>
                <a:latin typeface="Verdana" panose="020B0604030504040204" pitchFamily="34" charset="0"/>
              </a:rPr>
              <a:t>       
  </a:t>
            </a:r>
          </a:p>
        </p:txBody>
      </p:sp>
      <p:sp>
        <p:nvSpPr>
          <p:cNvPr id="6" name="Slide Number Placeholder 5"/>
          <p:cNvSpPr>
            <a:spLocks noGrp="1"/>
          </p:cNvSpPr>
          <p:nvPr>
            <p:ph type="sldNum" sz="quarter" idx="12"/>
          </p:nvPr>
        </p:nvSpPr>
        <p:spPr/>
        <p:txBody>
          <a:bodyPr/>
          <a:lstStyle/>
          <a:p>
            <a:fld id="{6CCA51A6-BF9F-4526-9631-ADECDF34EE30}" type="slidenum">
              <a:rPr lang="en-GB" smtClean="0"/>
              <a:t>6</a:t>
            </a:fld>
            <a:endParaRPr lang="en-GB"/>
          </a:p>
        </p:txBody>
      </p:sp>
    </p:spTree>
    <p:extLst>
      <p:ext uri="{BB962C8B-B14F-4D97-AF65-F5344CB8AC3E}">
        <p14:creationId xmlns:p14="http://schemas.microsoft.com/office/powerpoint/2010/main" val="2753434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573058-CF0E-4FFC-A8C9-EE56CEBC424D}" type="slidenum">
              <a:rPr lang="en-GB" altLang="en-US" smtClean="0"/>
              <a:pPr/>
              <a:t>7</a:t>
            </a:fld>
            <a:endParaRPr lang="en-GB" altLang="en-US"/>
          </a:p>
        </p:txBody>
      </p:sp>
    </p:spTree>
    <p:extLst>
      <p:ext uri="{BB962C8B-B14F-4D97-AF65-F5344CB8AC3E}">
        <p14:creationId xmlns:p14="http://schemas.microsoft.com/office/powerpoint/2010/main" val="87002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573058-CF0E-4FFC-A8C9-EE56CEBC424D}" type="slidenum">
              <a:rPr lang="en-GB" altLang="en-US" smtClean="0"/>
              <a:pPr/>
              <a:t>8</a:t>
            </a:fld>
            <a:endParaRPr lang="en-GB" altLang="en-US"/>
          </a:p>
        </p:txBody>
      </p:sp>
    </p:spTree>
    <p:extLst>
      <p:ext uri="{BB962C8B-B14F-4D97-AF65-F5344CB8AC3E}">
        <p14:creationId xmlns:p14="http://schemas.microsoft.com/office/powerpoint/2010/main" val="7360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a:p>
        </p:txBody>
      </p:sp>
      <p:sp>
        <p:nvSpPr>
          <p:cNvPr id="4" name="Slide Number Placeholder 3"/>
          <p:cNvSpPr>
            <a:spLocks noGrp="1"/>
          </p:cNvSpPr>
          <p:nvPr>
            <p:ph type="sldNum" sz="quarter" idx="5"/>
          </p:nvPr>
        </p:nvSpPr>
        <p:spPr/>
        <p:txBody>
          <a:bodyPr/>
          <a:lstStyle/>
          <a:p>
            <a:fld id="{65573058-CF0E-4FFC-A8C9-EE56CEBC424D}" type="slidenum">
              <a:rPr lang="en-GB" altLang="en-US" smtClean="0"/>
              <a:pPr/>
              <a:t>9</a:t>
            </a:fld>
            <a:endParaRPr lang="en-GB" altLang="en-US"/>
          </a:p>
        </p:txBody>
      </p:sp>
    </p:spTree>
    <p:extLst>
      <p:ext uri="{BB962C8B-B14F-4D97-AF65-F5344CB8AC3E}">
        <p14:creationId xmlns:p14="http://schemas.microsoft.com/office/powerpoint/2010/main" val="2842120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381" y="1556793"/>
            <a:ext cx="10972800" cy="3382955"/>
          </a:xfrm>
          <a:prstGeom prst="rect">
            <a:avLst/>
          </a:prstGeom>
        </p:spPr>
        <p:txBody>
          <a:bodyPr/>
          <a:lstStyle>
            <a:lvl1pPr>
              <a:defRPr>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defRPr>
                <a:solidFill>
                  <a:srgbClr val="495965"/>
                </a:solidFill>
                <a:latin typeface="Verdana" panose="020B0604030504040204" pitchFamily="34" charset="0"/>
                <a:ea typeface="Verdana" panose="020B0604030504040204" pitchFamily="34" charset="0"/>
                <a:cs typeface="Verdana" panose="020B0604030504040204" pitchFamily="34" charset="0"/>
              </a:defRPr>
            </a:lvl2pPr>
            <a:lvl3pPr>
              <a:defRPr>
                <a:solidFill>
                  <a:srgbClr val="495965"/>
                </a:solidFill>
                <a:latin typeface="Verdana" panose="020B0604030504040204" pitchFamily="34" charset="0"/>
                <a:ea typeface="Verdana" panose="020B0604030504040204" pitchFamily="34" charset="0"/>
                <a:cs typeface="Verdana" panose="020B0604030504040204" pitchFamily="34" charset="0"/>
              </a:defRPr>
            </a:lvl3pPr>
            <a:lvl4pPr>
              <a:defRPr>
                <a:solidFill>
                  <a:srgbClr val="495965"/>
                </a:solidFill>
                <a:latin typeface="Verdana" panose="020B0604030504040204" pitchFamily="34" charset="0"/>
                <a:ea typeface="Verdana" panose="020B0604030504040204" pitchFamily="34" charset="0"/>
                <a:cs typeface="Verdana" panose="020B0604030504040204" pitchFamily="34" charset="0"/>
              </a:defRPr>
            </a:lvl4pPr>
            <a:lvl5pPr>
              <a:defRPr>
                <a:solidFill>
                  <a:srgbClr val="495965"/>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5">
            <a:extLst>
              <a:ext uri="{FF2B5EF4-FFF2-40B4-BE49-F238E27FC236}">
                <a16:creationId xmlns:a16="http://schemas.microsoft.com/office/drawing/2014/main" id="{F3779063-46DA-7342-B97D-58A965EE6D99}"/>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1" name="Title 1"/>
          <p:cNvSpPr>
            <a:spLocks noGrp="1"/>
          </p:cNvSpPr>
          <p:nvPr>
            <p:ph type="title" hasCustomPrompt="1"/>
          </p:nvPr>
        </p:nvSpPr>
        <p:spPr>
          <a:xfrm>
            <a:off x="3435393" y="-819472"/>
            <a:ext cx="8160907" cy="288032"/>
          </a:xfrm>
          <a:prstGeom prst="rect">
            <a:avLst/>
          </a:prstGeom>
        </p:spPr>
        <p:txBody>
          <a:bodyPr tIns="72000"/>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Slide content</a:t>
            </a:r>
            <a:endParaRPr lang="en-GB"/>
          </a:p>
        </p:txBody>
      </p:sp>
      <p:sp>
        <p:nvSpPr>
          <p:cNvPr id="2" name="Rectangle 1"/>
          <p:cNvSpPr/>
          <p:nvPr userDrawn="1"/>
        </p:nvSpPr>
        <p:spPr>
          <a:xfrm>
            <a:off x="4751851" y="318202"/>
            <a:ext cx="7008779" cy="300082"/>
          </a:xfrm>
          <a:prstGeom prst="rect">
            <a:avLst/>
          </a:prstGeom>
        </p:spPr>
        <p:txBody>
          <a:bodyPr wrap="square">
            <a:spAutoFit/>
          </a:bodyPr>
          <a:lstStyle/>
          <a:p>
            <a:r>
              <a:rPr lang="en-GB" sz="1350" b="1">
                <a:solidFill>
                  <a:srgbClr val="495965"/>
                </a:solidFill>
                <a:latin typeface="Verdana" panose="020B0604030504040204" pitchFamily="34" charset="0"/>
                <a:ea typeface="Verdana" panose="020B0604030504040204" pitchFamily="34" charset="0"/>
                <a:cs typeface="Verdana" panose="020B0604030504040204" pitchFamily="34" charset="0"/>
              </a:rPr>
              <a:t>Place title here, do not move the position of this box</a:t>
            </a:r>
          </a:p>
        </p:txBody>
      </p:sp>
    </p:spTree>
    <p:extLst>
      <p:ext uri="{BB962C8B-B14F-4D97-AF65-F5344CB8AC3E}">
        <p14:creationId xmlns:p14="http://schemas.microsoft.com/office/powerpoint/2010/main" val="419364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3766" y="288000"/>
            <a:ext cx="7996469"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0" name="Content Placeholder 2"/>
          <p:cNvSpPr>
            <a:spLocks noGrp="1"/>
          </p:cNvSpPr>
          <p:nvPr>
            <p:ph idx="1" hasCustomPrompt="1"/>
          </p:nvPr>
        </p:nvSpPr>
        <p:spPr>
          <a:xfrm>
            <a:off x="527381" y="1556793"/>
            <a:ext cx="109728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1556205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7755" y="288000"/>
            <a:ext cx="8115333"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please do not move the position of this box</a:t>
            </a:r>
            <a:endParaRPr lang="en-GB"/>
          </a:p>
        </p:txBody>
      </p:sp>
      <p:sp>
        <p:nvSpPr>
          <p:cNvPr id="3" name="Slide Number Placeholder 2"/>
          <p:cNvSpPr>
            <a:spLocks noGrp="1"/>
          </p:cNvSpPr>
          <p:nvPr>
            <p:ph type="sldNum" sz="quarter" idx="10"/>
          </p:nvPr>
        </p:nvSpPr>
        <p:spPr/>
        <p:txBody>
          <a:bodyPr/>
          <a:lstStyle/>
          <a:p>
            <a:fld id="{2D0DF9ED-8BA0-410B-84D1-2D8774E69E9E}" type="slidenum">
              <a:rPr lang="en-GB" altLang="en-US" smtClean="0"/>
              <a:pPr/>
              <a:t>‹#›</a:t>
            </a:fld>
            <a:endParaRPr lang="en-GB" altLang="en-US"/>
          </a:p>
        </p:txBody>
      </p:sp>
      <p:sp>
        <p:nvSpPr>
          <p:cNvPr id="4" name="Content Placeholder 2"/>
          <p:cNvSpPr>
            <a:spLocks noGrp="1"/>
          </p:cNvSpPr>
          <p:nvPr>
            <p:ph idx="1" hasCustomPrompt="1"/>
          </p:nvPr>
        </p:nvSpPr>
        <p:spPr>
          <a:xfrm>
            <a:off x="527381" y="1556793"/>
            <a:ext cx="109728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432316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11"/>
            <p:custDataLst>
              <p:tags r:id="rId1"/>
            </p:custDataLst>
          </p:nvPr>
        </p:nvSpPr>
        <p:spPr>
          <a:xfrm>
            <a:off x="0" y="0"/>
            <a:ext cx="12192000" cy="0"/>
          </a:xfrm>
        </p:spPr>
        <p:txBody>
          <a:bodyPr/>
          <a:lstStyle>
            <a:lvl1pPr algn="ctr">
              <a:defRPr lang="en-GB" sz="900" b="0" i="0" u="none">
                <a:solidFill>
                  <a:srgbClr val="000000"/>
                </a:solidFill>
                <a:latin typeface="Verdana" panose="020B0604030504040204" pitchFamily="34" charset="0"/>
              </a:defRPr>
            </a:lvl1pPr>
          </a:lstStyle>
          <a:p>
            <a:r>
              <a:rPr lang="en-GB"/>
              <a:t>       
  </a:t>
            </a:r>
          </a:p>
        </p:txBody>
      </p:sp>
      <p:sp>
        <p:nvSpPr>
          <p:cNvPr id="6" name="Foliennummernplatzhalter 5"/>
          <p:cNvSpPr>
            <a:spLocks noGrp="1"/>
          </p:cNvSpPr>
          <p:nvPr>
            <p:ph type="sldNum" sz="quarter" idx="12"/>
          </p:nvPr>
        </p:nvSpPr>
        <p:spPr/>
        <p:txBody>
          <a:bodyPr/>
          <a:lstStyle/>
          <a:p>
            <a:fld id="{9D543ADB-E95E-4587-963D-D3C6AB2E96C0}" type="slidenum">
              <a:rPr lang="de-DE" smtClean="0"/>
              <a:pPr/>
              <a:t>‹#›</a:t>
            </a:fld>
            <a:endParaRPr lang="de-DE"/>
          </a:p>
        </p:txBody>
      </p:sp>
      <p:sp>
        <p:nvSpPr>
          <p:cNvPr id="4" name="Titel 3"/>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3864415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48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6"/>
            <a:ext cx="105156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913869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lum/>
          </a:blip>
          <a:srcRect/>
          <a:stretch>
            <a:fillRect/>
          </a:stretch>
        </a:blip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B28446E-A796-DF46-B6B8-5B91A3893FB7}"/>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Tree>
  </p:cSld>
  <p:clrMap bg1="lt1" tx1="dk1" bg2="lt2" tx2="dk2" accent1="accent1" accent2="accent2" accent3="accent3" accent4="accent4" accent5="accent5" accent6="accent6" hlink="hlink" folHlink="folHlink"/>
  <p:sldLayoutIdLst>
    <p:sldLayoutId id="2147483672" r:id="rId1"/>
    <p:sldLayoutId id="2147483676" r:id="rId2"/>
    <p:sldLayoutId id="2147483685" r:id="rId3"/>
    <p:sldLayoutId id="2147483686" r:id="rId4"/>
  </p:sldLayoutIdLst>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31361" y="1484784"/>
            <a:ext cx="9217024" cy="1152128"/>
          </a:xfrm>
          <a:prstGeom prst="rect">
            <a:avLst/>
          </a:prstGeom>
        </p:spPr>
        <p:txBody>
          <a:bodyPr/>
          <a:lstStyle/>
          <a:p>
            <a:pPr algn="l" eaLnBrk="1" fontAlgn="auto" hangingPunct="1">
              <a:spcBef>
                <a:spcPts val="0"/>
              </a:spcBef>
              <a:spcAft>
                <a:spcPts val="600"/>
              </a:spcAft>
              <a:defRPr/>
            </a:pPr>
            <a:r>
              <a:rPr lang="en-GB" sz="3200" b="1" dirty="0">
                <a:solidFill>
                  <a:schemeClr val="bg1"/>
                </a:solidFill>
                <a:latin typeface="Verdana" pitchFamily="34" charset="0"/>
                <a:ea typeface="Verdana" pitchFamily="34" charset="0"/>
                <a:cs typeface="Verdana" pitchFamily="34" charset="0"/>
              </a:rPr>
              <a:t>Ofgem Competent Authority</a:t>
            </a:r>
            <a:br>
              <a:rPr lang="en-GB" sz="3200" b="1" dirty="0">
                <a:solidFill>
                  <a:schemeClr val="bg1"/>
                </a:solidFill>
                <a:latin typeface="Verdana" pitchFamily="34" charset="0"/>
                <a:ea typeface="Verdana" pitchFamily="34" charset="0"/>
                <a:cs typeface="Verdana" pitchFamily="34" charset="0"/>
              </a:rPr>
            </a:br>
            <a:r>
              <a:rPr lang="en-GB" sz="2000" b="1" dirty="0">
                <a:solidFill>
                  <a:schemeClr val="bg1"/>
                </a:solidFill>
                <a:latin typeface="Verdana" pitchFamily="34" charset="0"/>
                <a:ea typeface="Verdana" pitchFamily="34" charset="0"/>
                <a:cs typeface="Verdana" pitchFamily="34" charset="0"/>
              </a:rPr>
              <a:t>NIS Check-in Report| [OES]</a:t>
            </a:r>
          </a:p>
        </p:txBody>
      </p:sp>
      <p:pic>
        <p:nvPicPr>
          <p:cNvPr id="7" name="Picture 6" descr="Job number" title="OFG116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6359364"/>
            <a:ext cx="523875" cy="165980"/>
          </a:xfrm>
          <a:prstGeom prst="rect">
            <a:avLst/>
          </a:prstGeom>
        </p:spPr>
      </p:pic>
      <p:sp>
        <p:nvSpPr>
          <p:cNvPr id="6" name="Rectangle 5">
            <a:extLst>
              <a:ext uri="{FF2B5EF4-FFF2-40B4-BE49-F238E27FC236}">
                <a16:creationId xmlns:a16="http://schemas.microsoft.com/office/drawing/2014/main" id="{823F4674-6526-4B0B-A611-77668509DC8E}"/>
              </a:ext>
            </a:extLst>
          </p:cNvPr>
          <p:cNvSpPr/>
          <p:nvPr/>
        </p:nvSpPr>
        <p:spPr>
          <a:xfrm>
            <a:off x="10488488" y="5949280"/>
            <a:ext cx="1120820" cy="369332"/>
          </a:xfrm>
          <a:prstGeom prst="rect">
            <a:avLst/>
          </a:prstGeom>
        </p:spPr>
        <p:txBody>
          <a:bodyPr wrap="none">
            <a:spAutoFit/>
          </a:bodyPr>
          <a:lstStyle/>
          <a:p>
            <a:pPr eaLnBrk="1" fontAlgn="auto" hangingPunct="1">
              <a:spcBef>
                <a:spcPts val="0"/>
              </a:spcBef>
              <a:spcAft>
                <a:spcPts val="0"/>
              </a:spcAft>
              <a:defRPr/>
            </a:pPr>
            <a:r>
              <a:rPr lang="en-GB" b="1">
                <a:solidFill>
                  <a:schemeClr val="bg1"/>
                </a:solidFill>
                <a:latin typeface="Verdana" pitchFamily="34" charset="0"/>
                <a:ea typeface="Verdana" pitchFamily="34" charset="0"/>
                <a:cs typeface="Verdana" pitchFamily="34" charset="0"/>
              </a:rPr>
              <a:t>[DATE]</a:t>
            </a:r>
          </a:p>
        </p:txBody>
      </p:sp>
      <p:sp>
        <p:nvSpPr>
          <p:cNvPr id="3" name="BJPseudoFooter">
            <a:extLst>
              <a:ext uri="{FF2B5EF4-FFF2-40B4-BE49-F238E27FC236}">
                <a16:creationId xmlns:a16="http://schemas.microsoft.com/office/drawing/2014/main" id="{24A3E241-B792-64BE-C43E-7A7F52CC7B97}"/>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0F2D8-F5B0-4126-B479-2735FA7E01F0}"/>
              </a:ext>
            </a:extLst>
          </p:cNvPr>
          <p:cNvSpPr>
            <a:spLocks noGrp="1"/>
          </p:cNvSpPr>
          <p:nvPr>
            <p:ph type="title"/>
          </p:nvPr>
        </p:nvSpPr>
        <p:spPr/>
        <p:txBody>
          <a:bodyPr/>
          <a:lstStyle/>
          <a:p>
            <a:r>
              <a:rPr lang="en-GB" sz="1600"/>
              <a:t>Administrative Changes</a:t>
            </a:r>
          </a:p>
        </p:txBody>
      </p:sp>
      <p:sp>
        <p:nvSpPr>
          <p:cNvPr id="3" name="Slide Number Placeholder 2">
            <a:extLst>
              <a:ext uri="{FF2B5EF4-FFF2-40B4-BE49-F238E27FC236}">
                <a16:creationId xmlns:a16="http://schemas.microsoft.com/office/drawing/2014/main" id="{80C4C057-C857-4826-A6BD-38B62A7E4B96}"/>
              </a:ext>
            </a:extLst>
          </p:cNvPr>
          <p:cNvSpPr>
            <a:spLocks noGrp="1"/>
          </p:cNvSpPr>
          <p:nvPr>
            <p:ph type="sldNum" sz="quarter" idx="4"/>
          </p:nvPr>
        </p:nvSpPr>
        <p:spPr/>
        <p:txBody>
          <a:bodyPr/>
          <a:lstStyle/>
          <a:p>
            <a:fld id="{2D0DF9ED-8BA0-410B-84D1-2D8774E69E9E}" type="slidenum">
              <a:rPr lang="en-GB" altLang="en-US" smtClean="0"/>
              <a:pPr/>
              <a:t>2</a:t>
            </a:fld>
            <a:endParaRPr lang="en-GB" altLang="en-US"/>
          </a:p>
        </p:txBody>
      </p:sp>
      <p:graphicFrame>
        <p:nvGraphicFramePr>
          <p:cNvPr id="6" name="Content Placeholder 5">
            <a:extLst>
              <a:ext uri="{FF2B5EF4-FFF2-40B4-BE49-F238E27FC236}">
                <a16:creationId xmlns:a16="http://schemas.microsoft.com/office/drawing/2014/main" id="{3C098003-0B9D-419C-ABD2-CBB326CAEB8C}"/>
              </a:ext>
            </a:extLst>
          </p:cNvPr>
          <p:cNvGraphicFramePr>
            <a:graphicFrameLocks noGrp="1"/>
          </p:cNvGraphicFramePr>
          <p:nvPr>
            <p:ph idx="1"/>
            <p:extLst>
              <p:ext uri="{D42A27DB-BD31-4B8C-83A1-F6EECF244321}">
                <p14:modId xmlns:p14="http://schemas.microsoft.com/office/powerpoint/2010/main" val="2053177365"/>
              </p:ext>
            </p:extLst>
          </p:nvPr>
        </p:nvGraphicFramePr>
        <p:xfrm>
          <a:off x="695400" y="1419799"/>
          <a:ext cx="10441159" cy="4635419"/>
        </p:xfrm>
        <a:graphic>
          <a:graphicData uri="http://schemas.openxmlformats.org/drawingml/2006/table">
            <a:tbl>
              <a:tblPr firstRow="1" firstCol="1" bandRow="1"/>
              <a:tblGrid>
                <a:gridCol w="2071787">
                  <a:extLst>
                    <a:ext uri="{9D8B030D-6E8A-4147-A177-3AD203B41FA5}">
                      <a16:colId xmlns:a16="http://schemas.microsoft.com/office/drawing/2014/main" val="2366819146"/>
                    </a:ext>
                  </a:extLst>
                </a:gridCol>
                <a:gridCol w="2032669">
                  <a:extLst>
                    <a:ext uri="{9D8B030D-6E8A-4147-A177-3AD203B41FA5}">
                      <a16:colId xmlns:a16="http://schemas.microsoft.com/office/drawing/2014/main" val="1318358285"/>
                    </a:ext>
                  </a:extLst>
                </a:gridCol>
                <a:gridCol w="2232248">
                  <a:extLst>
                    <a:ext uri="{9D8B030D-6E8A-4147-A177-3AD203B41FA5}">
                      <a16:colId xmlns:a16="http://schemas.microsoft.com/office/drawing/2014/main" val="1520678125"/>
                    </a:ext>
                  </a:extLst>
                </a:gridCol>
                <a:gridCol w="2160240">
                  <a:extLst>
                    <a:ext uri="{9D8B030D-6E8A-4147-A177-3AD203B41FA5}">
                      <a16:colId xmlns:a16="http://schemas.microsoft.com/office/drawing/2014/main" val="1646925385"/>
                    </a:ext>
                  </a:extLst>
                </a:gridCol>
                <a:gridCol w="1944215">
                  <a:extLst>
                    <a:ext uri="{9D8B030D-6E8A-4147-A177-3AD203B41FA5}">
                      <a16:colId xmlns:a16="http://schemas.microsoft.com/office/drawing/2014/main" val="1590079826"/>
                    </a:ext>
                  </a:extLst>
                </a:gridCol>
              </a:tblGrid>
              <a:tr h="857073">
                <a:tc>
                  <a:txBody>
                    <a:bodyPr/>
                    <a:lstStyle/>
                    <a:p>
                      <a:pPr algn="l">
                        <a:lnSpc>
                          <a:spcPct val="120000"/>
                        </a:lnSpc>
                        <a:spcBef>
                          <a:spcPts val="600"/>
                        </a:spcBef>
                        <a:spcAft>
                          <a:spcPts val="600"/>
                        </a:spcAft>
                      </a:pPr>
                      <a:r>
                        <a:rPr lang="en-GB" sz="14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Role </a:t>
                      </a:r>
                      <a:endParaRPr lang="en-GB" sz="14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Named contact</a:t>
                      </a:r>
                      <a:endParaRPr lang="en-GB" sz="14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800" b="1" kern="1200">
                          <a:solidFill>
                            <a:schemeClr val="bg1"/>
                          </a:solidFill>
                          <a:effectLst/>
                          <a:latin typeface="+mn-lt"/>
                          <a:ea typeface="+mn-ea"/>
                          <a:cs typeface="+mn-cs"/>
                        </a:rPr>
                        <a:t>Email address</a:t>
                      </a:r>
                      <a:endParaRPr lang="en-GB" sz="1400" b="1">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Changed since previous report (Yes/NO)?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marL="0" marR="0" lvl="0" indent="0" algn="l" defTabSz="914400" rtl="0" eaLnBrk="1" fontAlgn="auto" latinLnBrk="0" hangingPunct="1">
                        <a:lnSpc>
                          <a:spcPct val="120000"/>
                        </a:lnSpc>
                        <a:spcBef>
                          <a:spcPts val="600"/>
                        </a:spcBef>
                        <a:spcAft>
                          <a:spcPts val="600"/>
                        </a:spcAft>
                        <a:buClrTx/>
                        <a:buSzTx/>
                        <a:buFontTx/>
                        <a:buNone/>
                        <a:tabLst/>
                        <a:defRPr/>
                      </a:pPr>
                      <a:r>
                        <a:rPr lang="en-GB" sz="1400" b="1">
                          <a:solidFill>
                            <a:srgbClr val="FFFFFF"/>
                          </a:solidFill>
                          <a:effectLst/>
                          <a:latin typeface="Verdana" panose="020B0604030504040204" pitchFamily="34" charset="0"/>
                          <a:ea typeface="Calibri" panose="020F0502020204030204" pitchFamily="34" charset="0"/>
                          <a:cs typeface="Times New Roman" panose="02020603050405020304" pitchFamily="18" charset="0"/>
                        </a:rPr>
                        <a:t>Enter date of change</a:t>
                      </a:r>
                      <a:endParaRPr lang="en-GB" sz="1400">
                        <a:effectLst/>
                        <a:latin typeface="Verdana" panose="020B0604030504040204" pitchFamily="34" charset="0"/>
                        <a:ea typeface="Calibri" panose="020F0502020204030204" pitchFamily="34" charset="0"/>
                        <a:cs typeface="Times New Roman" panose="02020603050405020304" pitchFamily="18" charset="0"/>
                      </a:endParaRPr>
                    </a:p>
                    <a:p>
                      <a:pPr algn="l">
                        <a:lnSpc>
                          <a:spcPct val="120000"/>
                        </a:lnSpc>
                        <a:spcBef>
                          <a:spcPts val="600"/>
                        </a:spcBef>
                        <a:spcAft>
                          <a:spcPts val="600"/>
                        </a:spcAft>
                      </a:pPr>
                      <a:endParaRPr lang="en-GB" sz="14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1324703733"/>
                  </a:ext>
                </a:extLst>
              </a:tr>
              <a:tr h="517447">
                <a:tc>
                  <a:txBody>
                    <a:bodyPr/>
                    <a:lstStyle/>
                    <a:p>
                      <a:pPr algn="just">
                        <a:lnSpc>
                          <a:spcPct val="120000"/>
                        </a:lnSpc>
                        <a:spcAft>
                          <a:spcPts val="1800"/>
                        </a:spcAft>
                      </a:pP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CEO</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4875834"/>
                  </a:ext>
                </a:extLst>
              </a:tr>
              <a:tr h="517447">
                <a:tc>
                  <a:txBody>
                    <a:bodyPr/>
                    <a:lstStyle/>
                    <a:p>
                      <a:pPr algn="just">
                        <a:lnSpc>
                          <a:spcPct val="120000"/>
                        </a:lnSpc>
                        <a:spcAft>
                          <a:spcPts val="1800"/>
                        </a:spcAft>
                      </a:pP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CIO</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87946764"/>
                  </a:ext>
                </a:extLst>
              </a:tr>
              <a:tr h="517447">
                <a:tc>
                  <a:txBody>
                    <a:bodyPr/>
                    <a:lstStyle/>
                    <a:p>
                      <a:pPr algn="just">
                        <a:lnSpc>
                          <a:spcPct val="120000"/>
                        </a:lnSpc>
                        <a:spcAft>
                          <a:spcPts val="1800"/>
                        </a:spcAft>
                      </a:pP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CISO</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44060577"/>
                  </a:ext>
                </a:extLst>
              </a:tr>
              <a:tr h="517447">
                <a:tc>
                  <a:txBody>
                    <a:bodyPr/>
                    <a:lstStyle/>
                    <a:p>
                      <a:pPr algn="just">
                        <a:lnSpc>
                          <a:spcPct val="120000"/>
                        </a:lnSpc>
                        <a:spcAft>
                          <a:spcPts val="1800"/>
                        </a:spcAft>
                      </a:pP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NIS Responsible Officer (“</a:t>
                      </a:r>
                      <a:r>
                        <a:rPr lang="en-GB" sz="10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NRO</a:t>
                      </a: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85279649"/>
                  </a:ext>
                </a:extLst>
              </a:tr>
              <a:tr h="527705">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Deputy NIS Responsible Officer </a:t>
                      </a: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a:t>
                      </a:r>
                      <a:r>
                        <a:rPr lang="en-GB" sz="10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NRO</a:t>
                      </a: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32210691"/>
                  </a:ext>
                </a:extLst>
              </a:tr>
              <a:tr h="527705">
                <a:tc>
                  <a:txBody>
                    <a:bodyPr/>
                    <a:lstStyle/>
                    <a:p>
                      <a:pPr algn="just">
                        <a:lnSpc>
                          <a:spcPct val="120000"/>
                        </a:lnSpc>
                        <a:spcAft>
                          <a:spcPts val="1800"/>
                        </a:spcAft>
                      </a:pPr>
                      <a:r>
                        <a:rPr lang="en-GB" sz="10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Cyber Operational Lead (OT)</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38659781"/>
                  </a:ext>
                </a:extLst>
              </a:tr>
              <a:tr h="527705">
                <a:tc>
                  <a:txBody>
                    <a:bodyPr/>
                    <a:lstStyle/>
                    <a:p>
                      <a:pPr algn="just">
                        <a:lnSpc>
                          <a:spcPct val="120000"/>
                        </a:lnSpc>
                        <a:spcAft>
                          <a:spcPts val="1800"/>
                        </a:spcAft>
                      </a:pPr>
                      <a:r>
                        <a:rPr lang="en-GB" sz="1050">
                          <a:effectLst/>
                          <a:latin typeface="Verdana" panose="020B0604030504040204" pitchFamily="34" charset="0"/>
                          <a:ea typeface="Calibri" panose="020F0502020204030204" pitchFamily="34" charset="0"/>
                          <a:cs typeface="Times New Roman" panose="02020603050405020304" pitchFamily="18" charset="0"/>
                        </a:rPr>
                        <a:t>Cyber Operational Lead (IT)</a:t>
                      </a:r>
                    </a:p>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3818879"/>
                  </a:ext>
                </a:extLst>
              </a:tr>
            </a:tbl>
          </a:graphicData>
        </a:graphic>
      </p:graphicFrame>
      <p:sp>
        <p:nvSpPr>
          <p:cNvPr id="8" name="TextBox 7">
            <a:extLst>
              <a:ext uri="{FF2B5EF4-FFF2-40B4-BE49-F238E27FC236}">
                <a16:creationId xmlns:a16="http://schemas.microsoft.com/office/drawing/2014/main" id="{96B51153-AF29-439F-9744-1106FC2D3657}"/>
              </a:ext>
            </a:extLst>
          </p:cNvPr>
          <p:cNvSpPr txBox="1"/>
          <p:nvPr/>
        </p:nvSpPr>
        <p:spPr>
          <a:xfrm>
            <a:off x="5361994" y="6012427"/>
            <a:ext cx="5774565" cy="307777"/>
          </a:xfrm>
          <a:prstGeom prst="rect">
            <a:avLst/>
          </a:prstGeom>
          <a:noFill/>
        </p:spPr>
        <p:txBody>
          <a:bodyPr wrap="square" rtlCol="0">
            <a:spAutoFit/>
          </a:bodyPr>
          <a:lstStyle/>
          <a:p>
            <a:pPr algn="r"/>
            <a:r>
              <a:rPr lang="en-GB" sz="1400" b="1"/>
              <a:t>Table 1: NIS Communication Counterparts and Responsible Officers </a:t>
            </a:r>
          </a:p>
        </p:txBody>
      </p:sp>
      <p:sp>
        <p:nvSpPr>
          <p:cNvPr id="4" name="TextBox 3">
            <a:extLst>
              <a:ext uri="{FF2B5EF4-FFF2-40B4-BE49-F238E27FC236}">
                <a16:creationId xmlns:a16="http://schemas.microsoft.com/office/drawing/2014/main" id="{7453B322-3946-486C-A17A-617CA661254D}"/>
              </a:ext>
              <a:ext uri="{C183D7F6-B498-43B3-948B-1728B52AA6E4}">
                <adec:decorative xmlns:adec="http://schemas.microsoft.com/office/drawing/2017/decorative" val="1"/>
              </a:ext>
            </a:extLst>
          </p:cNvPr>
          <p:cNvSpPr txBox="1"/>
          <p:nvPr/>
        </p:nvSpPr>
        <p:spPr>
          <a:xfrm flipV="1">
            <a:off x="1117490" y="6320204"/>
            <a:ext cx="7848872" cy="477765"/>
          </a:xfrm>
          <a:prstGeom prst="rect">
            <a:avLst/>
          </a:prstGeom>
          <a:noFill/>
        </p:spPr>
        <p:txBody>
          <a:bodyPr wrap="square" rtlCol="0">
            <a:spAutoFit/>
          </a:bodyPr>
          <a:lstStyle/>
          <a:p>
            <a:endParaRPr lang="en-GB"/>
          </a:p>
        </p:txBody>
      </p:sp>
      <p:sp>
        <p:nvSpPr>
          <p:cNvPr id="10" name="TextBox 9">
            <a:extLst>
              <a:ext uri="{FF2B5EF4-FFF2-40B4-BE49-F238E27FC236}">
                <a16:creationId xmlns:a16="http://schemas.microsoft.com/office/drawing/2014/main" id="{110F7756-2F6C-4CEC-8ED1-2F6CEDAE0F17}"/>
              </a:ext>
            </a:extLst>
          </p:cNvPr>
          <p:cNvSpPr txBox="1"/>
          <p:nvPr/>
        </p:nvSpPr>
        <p:spPr>
          <a:xfrm>
            <a:off x="6528048" y="614154"/>
            <a:ext cx="5544616" cy="246221"/>
          </a:xfrm>
          <a:prstGeom prst="rect">
            <a:avLst/>
          </a:prstGeom>
          <a:noFill/>
        </p:spPr>
        <p:txBody>
          <a:bodyPr wrap="square">
            <a:spAutoFit/>
          </a:bodyPr>
          <a:lstStyle/>
          <a:p>
            <a:r>
              <a:rPr lang="en-GB" sz="1000"/>
              <a:t>Use this slide to confirm the relevant contacts and any changes that have occurred since the last report. </a:t>
            </a:r>
          </a:p>
        </p:txBody>
      </p:sp>
      <p:sp>
        <p:nvSpPr>
          <p:cNvPr id="7" name="BJPseudoFooter">
            <a:extLst>
              <a:ext uri="{FF2B5EF4-FFF2-40B4-BE49-F238E27FC236}">
                <a16:creationId xmlns:a16="http://schemas.microsoft.com/office/drawing/2014/main" id="{C4C7C028-2174-02BD-32E9-2D06583C8162}"/>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909840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6200" y="51353"/>
            <a:ext cx="3940020" cy="908720"/>
          </a:xfrm>
        </p:spPr>
        <p:txBody>
          <a:bodyPr/>
          <a:lstStyle/>
          <a:p>
            <a:r>
              <a:rPr lang="en-GB" sz="1800"/>
              <a:t>Scope Updates</a:t>
            </a:r>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3</a:t>
            </a:fld>
            <a:endParaRPr lang="en-GB" altLang="en-US"/>
          </a:p>
        </p:txBody>
      </p:sp>
      <p:sp>
        <p:nvSpPr>
          <p:cNvPr id="6" name="Content Placeholder 3"/>
          <p:cNvSpPr txBox="1">
            <a:spLocks noGrp="1"/>
          </p:cNvSpPr>
          <p:nvPr>
            <p:ph idx="1"/>
          </p:nvPr>
        </p:nvSpPr>
        <p:spPr>
          <a:xfrm>
            <a:off x="491201" y="2061043"/>
            <a:ext cx="4680520" cy="3394019"/>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b="1">
                <a:solidFill>
                  <a:schemeClr val="tx1"/>
                </a:solidFill>
              </a:rPr>
              <a:t>High-level list of systems within scope:</a:t>
            </a:r>
          </a:p>
          <a:p>
            <a:endParaRPr lang="en-GB" sz="1800" b="1">
              <a:solidFill>
                <a:schemeClr val="tx1"/>
              </a:solidFill>
            </a:endParaRPr>
          </a:p>
          <a:p>
            <a:pPr marL="285750" indent="-285750">
              <a:buFont typeface="Wingdings" panose="05000000000000000000" pitchFamily="2" charset="2"/>
              <a:buChar char="§"/>
            </a:pPr>
            <a:r>
              <a:rPr lang="en-GB" sz="1400">
                <a:solidFill>
                  <a:schemeClr val="tx1"/>
                </a:solidFill>
              </a:rPr>
              <a:t>Component 1</a:t>
            </a:r>
          </a:p>
          <a:p>
            <a:pPr marL="285750" indent="-285750">
              <a:buFont typeface="Wingdings" panose="05000000000000000000" pitchFamily="2" charset="2"/>
              <a:buChar char="§"/>
            </a:pPr>
            <a:r>
              <a:rPr lang="en-GB" sz="1400">
                <a:solidFill>
                  <a:schemeClr val="tx1"/>
                </a:solidFill>
              </a:rPr>
              <a:t>Component 2</a:t>
            </a:r>
          </a:p>
          <a:p>
            <a:pPr marL="285750" indent="-285750">
              <a:buFont typeface="Wingdings" panose="05000000000000000000" pitchFamily="2" charset="2"/>
              <a:buChar char="§"/>
            </a:pPr>
            <a:r>
              <a:rPr lang="en-GB" sz="1400">
                <a:solidFill>
                  <a:schemeClr val="tx1"/>
                </a:solidFill>
              </a:rPr>
              <a:t>Component 3</a:t>
            </a:r>
          </a:p>
          <a:p>
            <a:pPr marL="285750" indent="-285750">
              <a:buFont typeface="Wingdings" panose="05000000000000000000" pitchFamily="2" charset="2"/>
              <a:buChar char="§"/>
            </a:pPr>
            <a:r>
              <a:rPr lang="en-GB" sz="1400">
                <a:solidFill>
                  <a:schemeClr val="tx1"/>
                </a:solidFill>
              </a:rPr>
              <a:t>Component 4</a:t>
            </a:r>
          </a:p>
          <a:p>
            <a:pPr marL="285750" indent="-285750">
              <a:buFont typeface="Wingdings" panose="05000000000000000000" pitchFamily="2" charset="2"/>
              <a:buChar char="§"/>
            </a:pPr>
            <a:r>
              <a:rPr lang="en-GB" sz="1400">
                <a:solidFill>
                  <a:schemeClr val="tx1"/>
                </a:solidFill>
              </a:rPr>
              <a:t>Component 5</a:t>
            </a:r>
          </a:p>
          <a:p>
            <a:pPr marL="285750" indent="-285750">
              <a:buFont typeface="Wingdings" panose="05000000000000000000" pitchFamily="2" charset="2"/>
              <a:buChar char="§"/>
            </a:pPr>
            <a:r>
              <a:rPr lang="en-GB" sz="1400">
                <a:solidFill>
                  <a:schemeClr val="tx1"/>
                </a:solidFill>
              </a:rPr>
              <a:t>Component 6</a:t>
            </a:r>
          </a:p>
          <a:p>
            <a:pPr marL="285750" indent="-285750">
              <a:buFont typeface="Wingdings" panose="05000000000000000000" pitchFamily="2" charset="2"/>
              <a:buChar char="§"/>
            </a:pPr>
            <a:r>
              <a:rPr lang="en-GB" sz="1400">
                <a:solidFill>
                  <a:schemeClr val="tx1"/>
                </a:solidFill>
              </a:rPr>
              <a:t>Component 7</a:t>
            </a:r>
          </a:p>
          <a:p>
            <a:pPr marL="285750" indent="-285750">
              <a:buFont typeface="Wingdings" panose="05000000000000000000" pitchFamily="2" charset="2"/>
              <a:buChar char="§"/>
            </a:pPr>
            <a:r>
              <a:rPr lang="en-GB" sz="1400">
                <a:solidFill>
                  <a:schemeClr val="tx1"/>
                </a:solidFill>
              </a:rPr>
              <a:t>Component 8</a:t>
            </a:r>
          </a:p>
          <a:p>
            <a:pPr marL="285750" indent="-285750">
              <a:buFont typeface="Wingdings" panose="05000000000000000000" pitchFamily="2" charset="2"/>
              <a:buChar char="§"/>
            </a:pPr>
            <a:endParaRPr lang="en-GB" sz="1400">
              <a:solidFill>
                <a:schemeClr val="tx1"/>
              </a:solidFill>
            </a:endParaRPr>
          </a:p>
          <a:p>
            <a:r>
              <a:rPr lang="en-GB" sz="1200" i="1"/>
              <a:t>Note: This should remain the same after completing once, unless there are changes. </a:t>
            </a:r>
          </a:p>
          <a:p>
            <a:endParaRPr lang="en-GB" sz="1200" i="1"/>
          </a:p>
          <a:p>
            <a:endParaRPr lang="en-GB" sz="1200" i="1"/>
          </a:p>
          <a:p>
            <a:endParaRPr lang="en-GB" sz="1200" i="1"/>
          </a:p>
        </p:txBody>
      </p:sp>
      <p:pic>
        <p:nvPicPr>
          <p:cNvPr id="8" name="Picture 7" descr="This is Figure1. An example of OES Purdue Model of System Scope, depicted in Level 0 to Level 5 zones from bottom to top."/>
          <p:cNvPicPr>
            <a:picLocks noChangeAspect="1"/>
          </p:cNvPicPr>
          <p:nvPr/>
        </p:nvPicPr>
        <p:blipFill rotWithShape="1">
          <a:blip r:embed="rId4"/>
          <a:srcRect l="16763" t="14733" r="17916"/>
          <a:stretch/>
        </p:blipFill>
        <p:spPr>
          <a:xfrm>
            <a:off x="5863404" y="2109433"/>
            <a:ext cx="5972816" cy="4684052"/>
          </a:xfrm>
          <a:prstGeom prst="rect">
            <a:avLst/>
          </a:prstGeom>
        </p:spPr>
      </p:pic>
      <p:sp>
        <p:nvSpPr>
          <p:cNvPr id="11" name="TextBox 10">
            <a:extLst>
              <a:ext uri="{FF2B5EF4-FFF2-40B4-BE49-F238E27FC236}">
                <a16:creationId xmlns:a16="http://schemas.microsoft.com/office/drawing/2014/main" id="{7128DDB7-AE0B-43B3-8E62-353209982724}"/>
              </a:ext>
            </a:extLst>
          </p:cNvPr>
          <p:cNvSpPr txBox="1"/>
          <p:nvPr/>
        </p:nvSpPr>
        <p:spPr>
          <a:xfrm rot="-1740000">
            <a:off x="7538595" y="3735541"/>
            <a:ext cx="3888432" cy="1015663"/>
          </a:xfrm>
          <a:prstGeom prst="rect">
            <a:avLst/>
          </a:prstGeom>
          <a:noFill/>
        </p:spPr>
        <p:txBody>
          <a:bodyPr wrap="square" rtlCol="0">
            <a:spAutoFit/>
          </a:bodyPr>
          <a:lstStyle/>
          <a:p>
            <a:r>
              <a:rPr lang="en-GB" sz="6000" b="1"/>
              <a:t>EXAMPLE</a:t>
            </a:r>
          </a:p>
        </p:txBody>
      </p:sp>
      <p:sp>
        <p:nvSpPr>
          <p:cNvPr id="4" name="TextBox 3">
            <a:extLst>
              <a:ext uri="{FF2B5EF4-FFF2-40B4-BE49-F238E27FC236}">
                <a16:creationId xmlns:a16="http://schemas.microsoft.com/office/drawing/2014/main" id="{4322C4AA-0FE4-40C1-8498-04AD2EF90B63}"/>
              </a:ext>
            </a:extLst>
          </p:cNvPr>
          <p:cNvSpPr txBox="1"/>
          <p:nvPr/>
        </p:nvSpPr>
        <p:spPr>
          <a:xfrm>
            <a:off x="84685" y="979424"/>
            <a:ext cx="11954232" cy="646331"/>
          </a:xfrm>
          <a:prstGeom prst="rect">
            <a:avLst/>
          </a:prstGeom>
          <a:noFill/>
        </p:spPr>
        <p:txBody>
          <a:bodyPr wrap="square" rtlCol="0">
            <a:spAutoFit/>
          </a:bodyPr>
          <a:lstStyle/>
          <a:p>
            <a:r>
              <a:rPr lang="en-GB" b="1"/>
              <a:t>1. Has the scope changed since the last report period </a:t>
            </a:r>
            <a:r>
              <a:rPr lang="en-GB"/>
              <a:t>(e.g. consider functions, systems and sites view points)</a:t>
            </a:r>
            <a:r>
              <a:rPr lang="en-GB" baseline="30000"/>
              <a:t>1</a:t>
            </a:r>
            <a:r>
              <a:rPr lang="en-GB"/>
              <a:t>? </a:t>
            </a:r>
            <a:r>
              <a:rPr lang="en-GB" b="1"/>
              <a:t>[YES/NO]</a:t>
            </a:r>
          </a:p>
          <a:p>
            <a:r>
              <a:rPr lang="en-GB"/>
              <a:t>	(</a:t>
            </a:r>
            <a:r>
              <a:rPr lang="en-GB" i="1"/>
              <a:t>Changes to scope should be highlighted on the list and figure 1 below, and explained on the next slide). </a:t>
            </a:r>
          </a:p>
        </p:txBody>
      </p:sp>
      <p:sp>
        <p:nvSpPr>
          <p:cNvPr id="10" name="Content Placeholder 3">
            <a:extLst>
              <a:ext uri="{FF2B5EF4-FFF2-40B4-BE49-F238E27FC236}">
                <a16:creationId xmlns:a16="http://schemas.microsoft.com/office/drawing/2014/main" id="{C13E585D-ECE7-40DD-B5ED-6E3C7A708B10}"/>
              </a:ext>
            </a:extLst>
          </p:cNvPr>
          <p:cNvSpPr txBox="1">
            <a:spLocks/>
          </p:cNvSpPr>
          <p:nvPr/>
        </p:nvSpPr>
        <p:spPr>
          <a:xfrm>
            <a:off x="6536644" y="1947157"/>
            <a:ext cx="5164155" cy="445095"/>
          </a:xfrm>
          <a:prstGeom prst="rect">
            <a:avLst/>
          </a:prstGeom>
        </p:spPr>
        <p:txBody>
          <a:bodyPr/>
          <a:lstStyle>
            <a:lvl1pPr marL="0" indent="0" algn="l" rtl="0" eaLnBrk="1" fontAlgn="base" hangingPunct="1">
              <a:spcBef>
                <a:spcPct val="20000"/>
              </a:spcBef>
              <a:spcAft>
                <a:spcPct val="0"/>
              </a:spcAft>
              <a:buFont typeface="Arial" charset="0"/>
              <a:buNone/>
              <a:defRPr sz="2800" kern="12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spcBef>
                <a:spcPct val="20000"/>
              </a:spcBef>
              <a:spcAft>
                <a:spcPct val="0"/>
              </a:spcAft>
              <a:buFont typeface="Arial"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spcBef>
                <a:spcPct val="20000"/>
              </a:spcBef>
              <a:spcAft>
                <a:spcPct val="0"/>
              </a:spcAft>
              <a:buFont typeface="Arial"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spcBef>
                <a:spcPct val="20000"/>
              </a:spcBef>
              <a:spcAft>
                <a:spcPct val="0"/>
              </a:spcAft>
              <a:buFont typeface="Arial"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400" b="1">
                <a:solidFill>
                  <a:schemeClr val="tx1"/>
                </a:solidFill>
              </a:rPr>
              <a:t>Figure 1: [OES] Purdue Model of System Scope</a:t>
            </a:r>
          </a:p>
          <a:p>
            <a:endParaRPr lang="en-GB"/>
          </a:p>
          <a:p>
            <a:endParaRPr lang="en-GB"/>
          </a:p>
        </p:txBody>
      </p:sp>
      <p:sp>
        <p:nvSpPr>
          <p:cNvPr id="7" name="TextBox 6">
            <a:extLst>
              <a:ext uri="{FF2B5EF4-FFF2-40B4-BE49-F238E27FC236}">
                <a16:creationId xmlns:a16="http://schemas.microsoft.com/office/drawing/2014/main" id="{E89A353E-72D0-4E11-9436-FB5B74B2C7F7}"/>
              </a:ext>
            </a:extLst>
          </p:cNvPr>
          <p:cNvSpPr txBox="1"/>
          <p:nvPr/>
        </p:nvSpPr>
        <p:spPr>
          <a:xfrm>
            <a:off x="82311" y="5828418"/>
            <a:ext cx="5781093" cy="830997"/>
          </a:xfrm>
          <a:prstGeom prst="rect">
            <a:avLst/>
          </a:prstGeom>
          <a:noFill/>
        </p:spPr>
        <p:txBody>
          <a:bodyPr wrap="square" rtlCol="0">
            <a:spAutoFit/>
          </a:bodyPr>
          <a:lstStyle/>
          <a:p>
            <a:r>
              <a:rPr lang="en-GB" sz="1000" b="1" i="1"/>
              <a:t>Further Information: </a:t>
            </a:r>
            <a:r>
              <a:rPr lang="en-GB" sz="1000" i="1"/>
              <a:t>See the following reference for further information on the different scope viewpoints - Part A: Overview and Scope. NIS Guidance for Downstream Gas and Electricity Operators of Essential Services in Great Britain.</a:t>
            </a:r>
          </a:p>
          <a:p>
            <a:endParaRPr lang="en-GB"/>
          </a:p>
        </p:txBody>
      </p:sp>
      <p:sp>
        <p:nvSpPr>
          <p:cNvPr id="9" name="BJPseudoFooter">
            <a:extLst>
              <a:ext uri="{FF2B5EF4-FFF2-40B4-BE49-F238E27FC236}">
                <a16:creationId xmlns:a16="http://schemas.microsoft.com/office/drawing/2014/main" id="{66E7879E-FD79-16D3-E3F3-D2EAFD117473}"/>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4264782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8128" y="51353"/>
            <a:ext cx="4588092" cy="908720"/>
          </a:xfrm>
        </p:spPr>
        <p:txBody>
          <a:bodyPr/>
          <a:lstStyle/>
          <a:p>
            <a:r>
              <a:rPr lang="en-GB" sz="1600"/>
              <a:t>Scope Updates Cont</a:t>
            </a:r>
            <a:r>
              <a:rPr lang="en-GB" sz="1600">
                <a:solidFill>
                  <a:schemeClr val="tx1"/>
                </a:solidFill>
              </a:rPr>
              <a:t>.</a:t>
            </a:r>
          </a:p>
        </p:txBody>
      </p:sp>
      <p:sp>
        <p:nvSpPr>
          <p:cNvPr id="3" name="Slide Number Placeholder 2"/>
          <p:cNvSpPr>
            <a:spLocks noGrp="1"/>
          </p:cNvSpPr>
          <p:nvPr>
            <p:ph type="sldNum" sz="quarter" idx="4"/>
          </p:nvPr>
        </p:nvSpPr>
        <p:spPr/>
        <p:txBody>
          <a:bodyPr/>
          <a:lstStyle/>
          <a:p>
            <a:fld id="{2D0DF9ED-8BA0-410B-84D1-2D8774E69E9E}" type="slidenum">
              <a:rPr lang="en-GB" altLang="en-US" smtClean="0"/>
              <a:pPr/>
              <a:t>4</a:t>
            </a:fld>
            <a:endParaRPr lang="en-GB" altLang="en-US"/>
          </a:p>
        </p:txBody>
      </p:sp>
      <p:graphicFrame>
        <p:nvGraphicFramePr>
          <p:cNvPr id="14" name="Content Placeholder 5">
            <a:extLst>
              <a:ext uri="{FF2B5EF4-FFF2-40B4-BE49-F238E27FC236}">
                <a16:creationId xmlns:a16="http://schemas.microsoft.com/office/drawing/2014/main" id="{8D881371-5B34-490C-A856-554C714B51FA}"/>
              </a:ext>
            </a:extLst>
          </p:cNvPr>
          <p:cNvGraphicFramePr>
            <a:graphicFrameLocks noGrp="1"/>
          </p:cNvGraphicFramePr>
          <p:nvPr>
            <p:ph idx="1"/>
          </p:nvPr>
        </p:nvGraphicFramePr>
        <p:xfrm>
          <a:off x="119337" y="1052736"/>
          <a:ext cx="11881320" cy="4834414"/>
        </p:xfrm>
        <a:graphic>
          <a:graphicData uri="http://schemas.openxmlformats.org/drawingml/2006/table">
            <a:tbl>
              <a:tblPr firstRow="1" firstCol="1" bandRow="1"/>
              <a:tblGrid>
                <a:gridCol w="1655078">
                  <a:extLst>
                    <a:ext uri="{9D8B030D-6E8A-4147-A177-3AD203B41FA5}">
                      <a16:colId xmlns:a16="http://schemas.microsoft.com/office/drawing/2014/main" val="2366819146"/>
                    </a:ext>
                  </a:extLst>
                </a:gridCol>
                <a:gridCol w="1465822">
                  <a:extLst>
                    <a:ext uri="{9D8B030D-6E8A-4147-A177-3AD203B41FA5}">
                      <a16:colId xmlns:a16="http://schemas.microsoft.com/office/drawing/2014/main" val="1318358285"/>
                    </a:ext>
                  </a:extLst>
                </a:gridCol>
                <a:gridCol w="4036521">
                  <a:extLst>
                    <a:ext uri="{9D8B030D-6E8A-4147-A177-3AD203B41FA5}">
                      <a16:colId xmlns:a16="http://schemas.microsoft.com/office/drawing/2014/main" val="1646925385"/>
                    </a:ext>
                  </a:extLst>
                </a:gridCol>
                <a:gridCol w="3300331">
                  <a:extLst>
                    <a:ext uri="{9D8B030D-6E8A-4147-A177-3AD203B41FA5}">
                      <a16:colId xmlns:a16="http://schemas.microsoft.com/office/drawing/2014/main" val="2931812697"/>
                    </a:ext>
                  </a:extLst>
                </a:gridCol>
                <a:gridCol w="1423568">
                  <a:extLst>
                    <a:ext uri="{9D8B030D-6E8A-4147-A177-3AD203B41FA5}">
                      <a16:colId xmlns:a16="http://schemas.microsoft.com/office/drawing/2014/main" val="474371783"/>
                    </a:ext>
                  </a:extLst>
                </a:gridCol>
              </a:tblGrid>
              <a:tr h="1099152">
                <a:tc>
                  <a:txBody>
                    <a:bodyPr/>
                    <a:lstStyle/>
                    <a:p>
                      <a:pPr algn="l">
                        <a:lnSpc>
                          <a:spcPct val="120000"/>
                        </a:lnSpc>
                        <a:spcBef>
                          <a:spcPts val="600"/>
                        </a:spcBef>
                        <a:spcAft>
                          <a:spcPts val="600"/>
                        </a:spcAft>
                      </a:pPr>
                      <a:r>
                        <a:rPr lang="en-GB" sz="1400" b="1">
                          <a:solidFill>
                            <a:srgbClr val="FFFFFF"/>
                          </a:solidFill>
                          <a:effectLst/>
                          <a:latin typeface="Verdana" panose="020B0604030504040204" pitchFamily="34" charset="0"/>
                          <a:ea typeface="Calibri" panose="020F0502020204030204" pitchFamily="34" charset="0"/>
                          <a:cs typeface="Times New Roman" panose="02020603050405020304" pitchFamily="18" charset="0"/>
                        </a:rPr>
                        <a:t>Scope change</a:t>
                      </a:r>
                      <a:endParaRPr lang="en-GB" sz="14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rgbClr val="FFFFFF"/>
                          </a:solidFill>
                          <a:effectLst/>
                          <a:latin typeface="Verdana" panose="020B0604030504040204" pitchFamily="34" charset="0"/>
                          <a:ea typeface="Calibri" panose="020F0502020204030204" pitchFamily="34" charset="0"/>
                          <a:cs typeface="Times New Roman" panose="02020603050405020304" pitchFamily="18" charset="0"/>
                        </a:rPr>
                        <a:t>Change type </a:t>
                      </a:r>
                      <a:r>
                        <a:rPr lang="en-GB" sz="1400" b="0">
                          <a:solidFill>
                            <a:srgbClr val="FFFFFF"/>
                          </a:solidFill>
                          <a:effectLst/>
                          <a:latin typeface="Verdana" panose="020B0604030504040204" pitchFamily="34" charset="0"/>
                          <a:ea typeface="Calibri" panose="020F0502020204030204" pitchFamily="34" charset="0"/>
                          <a:cs typeface="Times New Roman" panose="02020603050405020304" pitchFamily="18" charset="0"/>
                        </a:rPr>
                        <a:t>(e.g. Addition/descope/decommission)</a:t>
                      </a:r>
                      <a:endParaRPr lang="en-GB" sz="1400" b="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Addition details </a:t>
                      </a:r>
                      <a:r>
                        <a:rPr lang="en-GB" sz="1400" b="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(e.g. justification of a descope, decommissioning details)</a:t>
                      </a:r>
                      <a:endParaRPr lang="en-GB" sz="1400" b="0">
                        <a:solidFill>
                          <a:schemeClr val="bg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Impact </a:t>
                      </a:r>
                      <a:r>
                        <a:rPr lang="en-GB" sz="1400" b="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(e.g. in terms of impact to risk exposure, CAF target profile attainment and improvement plan status)</a:t>
                      </a:r>
                      <a:endParaRPr lang="en-GB" sz="1400" b="0">
                        <a:solidFill>
                          <a:schemeClr val="bg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tc>
                  <a:txBody>
                    <a:bodyPr/>
                    <a:lstStyle/>
                    <a:p>
                      <a:pPr algn="l">
                        <a:lnSpc>
                          <a:spcPct val="120000"/>
                        </a:lnSpc>
                        <a:spcBef>
                          <a:spcPts val="600"/>
                        </a:spcBef>
                        <a:spcAft>
                          <a:spcPts val="600"/>
                        </a:spcAft>
                      </a:pPr>
                      <a:r>
                        <a:rPr lang="en-GB" sz="1400" b="1">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Date of change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1324703733"/>
                  </a:ext>
                </a:extLst>
              </a:tr>
              <a:tr h="895342">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4875834"/>
                  </a:ext>
                </a:extLst>
              </a:tr>
              <a:tr h="895342">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87946764"/>
                  </a:ext>
                </a:extLst>
              </a:tr>
              <a:tr h="895342">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44060577"/>
                  </a:ext>
                </a:extLst>
              </a:tr>
              <a:tr h="895342">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r>
                        <a:rPr lang="en-GB" sz="1000">
                          <a:effectLst/>
                          <a:latin typeface="Verdana" panose="020B0604030504040204" pitchFamily="34" charset="0"/>
                          <a:ea typeface="Times New Roman" panose="02020603050405020304" pitchFamily="18" charset="0"/>
                          <a:cs typeface="Calibri" panose="020F0502020204030204" pitchFamily="34" charset="0"/>
                        </a:rPr>
                        <a:t>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20000"/>
                        </a:lnSpc>
                        <a:spcAft>
                          <a:spcPts val="1800"/>
                        </a:spcAft>
                      </a:pP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17736384"/>
                  </a:ext>
                </a:extLst>
              </a:tr>
            </a:tbl>
          </a:graphicData>
        </a:graphic>
      </p:graphicFrame>
      <p:sp>
        <p:nvSpPr>
          <p:cNvPr id="10" name="Rectangle 9">
            <a:extLst>
              <a:ext uri="{FF2B5EF4-FFF2-40B4-BE49-F238E27FC236}">
                <a16:creationId xmlns:a16="http://schemas.microsoft.com/office/drawing/2014/main" id="{EA847B3C-C3DE-472A-AFA7-DAFC7C447030}"/>
              </a:ext>
            </a:extLst>
          </p:cNvPr>
          <p:cNvSpPr/>
          <p:nvPr/>
        </p:nvSpPr>
        <p:spPr>
          <a:xfrm>
            <a:off x="9538399" y="5898470"/>
            <a:ext cx="2564585" cy="307777"/>
          </a:xfrm>
          <a:prstGeom prst="rect">
            <a:avLst/>
          </a:prstGeom>
        </p:spPr>
        <p:txBody>
          <a:bodyPr wrap="square">
            <a:spAutoFit/>
          </a:bodyPr>
          <a:lstStyle/>
          <a:p>
            <a:pPr algn="r"/>
            <a:r>
              <a:rPr lang="en-GB" sz="1400" b="1"/>
              <a:t>Table 2: Change in NIS Scope</a:t>
            </a:r>
          </a:p>
        </p:txBody>
      </p:sp>
      <p:sp>
        <p:nvSpPr>
          <p:cNvPr id="4" name="TextBox 3">
            <a:extLst>
              <a:ext uri="{FF2B5EF4-FFF2-40B4-BE49-F238E27FC236}">
                <a16:creationId xmlns:a16="http://schemas.microsoft.com/office/drawing/2014/main" id="{886655EC-3C7C-44C7-A190-06ECA0F6D63F}"/>
              </a:ext>
            </a:extLst>
          </p:cNvPr>
          <p:cNvSpPr txBox="1"/>
          <p:nvPr/>
        </p:nvSpPr>
        <p:spPr>
          <a:xfrm>
            <a:off x="119336" y="6171403"/>
            <a:ext cx="9649071" cy="553998"/>
          </a:xfrm>
          <a:prstGeom prst="rect">
            <a:avLst/>
          </a:prstGeom>
          <a:noFill/>
        </p:spPr>
        <p:txBody>
          <a:bodyPr wrap="square" rtlCol="0">
            <a:spAutoFit/>
          </a:bodyPr>
          <a:lstStyle/>
          <a:p>
            <a:r>
              <a:rPr lang="en-GB" sz="1000" b="1"/>
              <a:t>Further Information: </a:t>
            </a:r>
            <a:r>
              <a:rPr lang="en-GB" sz="1000"/>
              <a:t>OES should declare and confirm all changes to the NIS scope. If there is a reduction or de-scope, justifications are to be detailed. Decommissioning of an asset which is in-scope must still be reported upon with details of the decommissioning and risk exposure changes to the essential service documented. Also consider the impact to the CAF target profile attainment and improvement plan progress .</a:t>
            </a:r>
          </a:p>
        </p:txBody>
      </p:sp>
      <p:sp>
        <p:nvSpPr>
          <p:cNvPr id="6" name="BJPseudoFooter">
            <a:extLst>
              <a:ext uri="{FF2B5EF4-FFF2-40B4-BE49-F238E27FC236}">
                <a16:creationId xmlns:a16="http://schemas.microsoft.com/office/drawing/2014/main" id="{FEE40C55-5550-CB9A-0F10-5A5DA8F14DD0}"/>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125711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TextBox 261">
            <a:extLst>
              <a:ext uri="{FF2B5EF4-FFF2-40B4-BE49-F238E27FC236}">
                <a16:creationId xmlns:a16="http://schemas.microsoft.com/office/drawing/2014/main" id="{E0F667E5-6AC9-4D06-BDBB-9EB79B3AD8BD}"/>
              </a:ext>
            </a:extLst>
          </p:cNvPr>
          <p:cNvSpPr txBox="1"/>
          <p:nvPr/>
        </p:nvSpPr>
        <p:spPr>
          <a:xfrm>
            <a:off x="329799" y="5766305"/>
            <a:ext cx="307341" cy="157342"/>
          </a:xfrm>
          <a:prstGeom prst="rect">
            <a:avLst/>
          </a:prstGeom>
          <a:noFill/>
        </p:spPr>
        <p:txBody>
          <a:bodyPr wrap="squar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rPr>
              <a:t>1</a:t>
            </a:r>
            <a:endParaRPr kumimoji="0" lang="en-ZA" sz="800" b="0" i="0" u="none" strike="noStrike" kern="0" cap="none" spc="0" normalizeH="0" baseline="0" noProof="0">
              <a:ln>
                <a:noFill/>
              </a:ln>
              <a:solidFill>
                <a:prstClr val="white"/>
              </a:solidFill>
              <a:effectLst/>
              <a:uLnTx/>
              <a:uFillTx/>
            </a:endParaRPr>
          </a:p>
        </p:txBody>
      </p:sp>
      <p:sp>
        <p:nvSpPr>
          <p:cNvPr id="4" name="Foliennummernplatzhalter 3"/>
          <p:cNvSpPr>
            <a:spLocks noGrp="1"/>
          </p:cNvSpPr>
          <p:nvPr>
            <p:ph type="sldNum" sz="quarter" idx="12"/>
          </p:nvPr>
        </p:nvSpPr>
        <p:spPr/>
        <p:txBody>
          <a:bodyPr/>
          <a:lstStyle/>
          <a:p>
            <a:pPr defTabSz="1219170"/>
            <a:fld id="{9D543ADB-E95E-4587-963D-D3C6AB2E96C0}" type="slidenum">
              <a:rPr lang="de-DE" sz="800"/>
              <a:pPr defTabSz="1219170"/>
              <a:t>5</a:t>
            </a:fld>
            <a:endParaRPr lang="de-DE" sz="800"/>
          </a:p>
        </p:txBody>
      </p:sp>
      <p:sp>
        <p:nvSpPr>
          <p:cNvPr id="6" name="Title 5">
            <a:extLst>
              <a:ext uri="{FF2B5EF4-FFF2-40B4-BE49-F238E27FC236}">
                <a16:creationId xmlns:a16="http://schemas.microsoft.com/office/drawing/2014/main" id="{1E26B164-250A-4738-A96E-103CE2A01AD8}"/>
              </a:ext>
            </a:extLst>
          </p:cNvPr>
          <p:cNvSpPr>
            <a:spLocks noGrp="1"/>
          </p:cNvSpPr>
          <p:nvPr>
            <p:ph type="title"/>
          </p:nvPr>
        </p:nvSpPr>
        <p:spPr/>
        <p:txBody>
          <a:bodyPr/>
          <a:lstStyle/>
          <a:p>
            <a:r>
              <a:rPr lang="en-GB" dirty="0"/>
              <a:t>																					</a:t>
            </a:r>
            <a:r>
              <a:rPr lang="en-GB" sz="1800" b="1" dirty="0">
                <a:solidFill>
                  <a:srgbClr val="495965"/>
                </a:solidFill>
                <a:latin typeface="Verdana" panose="020B0604030504040204" pitchFamily="34" charset="0"/>
                <a:ea typeface="Verdana" panose="020B0604030504040204" pitchFamily="34" charset="0"/>
              </a:rPr>
              <a:t>Improvement Plan – Example Gantt Chart</a:t>
            </a:r>
            <a:br>
              <a:rPr lang="en-GB" dirty="0">
                <a:solidFill>
                  <a:srgbClr val="495965"/>
                </a:solidFill>
              </a:rPr>
            </a:br>
            <a:r>
              <a:rPr lang="en-GB" dirty="0"/>
              <a:t>				</a:t>
            </a:r>
            <a:r>
              <a:rPr lang="en-GB" b="1" dirty="0">
                <a:latin typeface="Verdana" panose="020B0604030504040204" pitchFamily="34" charset="0"/>
                <a:ea typeface="Verdana" panose="020B0604030504040204" pitchFamily="34" charset="0"/>
              </a:rPr>
              <a:t>	</a:t>
            </a:r>
            <a:endParaRPr lang="en-GB" sz="1600" b="1" dirty="0">
              <a:latin typeface="Verdana" panose="020B0604030504040204" pitchFamily="34" charset="0"/>
              <a:ea typeface="Verdana" panose="020B0604030504040204" pitchFamily="34" charset="0"/>
            </a:endParaRPr>
          </a:p>
        </p:txBody>
      </p:sp>
      <p:pic>
        <p:nvPicPr>
          <p:cNvPr id="2" name="Picture 1" descr="A white background with a black square and the words 'Example' written on it.&#10;&#10;">
            <a:extLst>
              <a:ext uri="{FF2B5EF4-FFF2-40B4-BE49-F238E27FC236}">
                <a16:creationId xmlns:a16="http://schemas.microsoft.com/office/drawing/2014/main" id="{33770A9B-588C-47F4-BA4E-BEBAB642E84E}"/>
              </a:ext>
            </a:extLst>
          </p:cNvPr>
          <p:cNvPicPr>
            <a:picLocks noChangeAspect="1"/>
          </p:cNvPicPr>
          <p:nvPr/>
        </p:nvPicPr>
        <p:blipFill>
          <a:blip r:embed="rId4"/>
          <a:stretch>
            <a:fillRect/>
          </a:stretch>
        </p:blipFill>
        <p:spPr>
          <a:xfrm>
            <a:off x="6860023" y="1984528"/>
            <a:ext cx="4304149" cy="3316511"/>
          </a:xfrm>
          <a:prstGeom prst="rect">
            <a:avLst/>
          </a:prstGeom>
        </p:spPr>
      </p:pic>
      <p:sp>
        <p:nvSpPr>
          <p:cNvPr id="139" name="TextBox 138">
            <a:extLst>
              <a:ext uri="{FF2B5EF4-FFF2-40B4-BE49-F238E27FC236}">
                <a16:creationId xmlns:a16="http://schemas.microsoft.com/office/drawing/2014/main" id="{83355578-DB37-403C-9D0E-22A52E92BBD2}"/>
              </a:ext>
            </a:extLst>
          </p:cNvPr>
          <p:cNvSpPr txBox="1"/>
          <p:nvPr/>
        </p:nvSpPr>
        <p:spPr>
          <a:xfrm>
            <a:off x="646435" y="1434529"/>
            <a:ext cx="1036289"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 Pro 1 / Risk 10</a:t>
            </a:r>
          </a:p>
        </p:txBody>
      </p:sp>
      <p:sp>
        <p:nvSpPr>
          <p:cNvPr id="140" name="Oval 139" descr="Oval shape with Q4 written on it, depicting Quarter4.">
            <a:extLst>
              <a:ext uri="{FF2B5EF4-FFF2-40B4-BE49-F238E27FC236}">
                <a16:creationId xmlns:a16="http://schemas.microsoft.com/office/drawing/2014/main" id="{331FD6BF-0F5F-4CDB-8CCF-ACB3661AC9BC}"/>
              </a:ext>
            </a:extLst>
          </p:cNvPr>
          <p:cNvSpPr/>
          <p:nvPr/>
        </p:nvSpPr>
        <p:spPr>
          <a:xfrm>
            <a:off x="2839261" y="5691191"/>
            <a:ext cx="364277"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141" name="Oval 140" descr="Oval shape with Q3 written on it, depicting Quarter3.">
            <a:extLst>
              <a:ext uri="{FF2B5EF4-FFF2-40B4-BE49-F238E27FC236}">
                <a16:creationId xmlns:a16="http://schemas.microsoft.com/office/drawing/2014/main" id="{B59DEA5D-525C-456A-A3EE-4BE972F2ECEF}"/>
              </a:ext>
            </a:extLst>
          </p:cNvPr>
          <p:cNvSpPr/>
          <p:nvPr/>
        </p:nvSpPr>
        <p:spPr>
          <a:xfrm>
            <a:off x="1984211" y="5691191"/>
            <a:ext cx="364277"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142" name="Oval 141" descr="Oval shape with Q2 written on it, depicting Quarter2.">
            <a:extLst>
              <a:ext uri="{FF2B5EF4-FFF2-40B4-BE49-F238E27FC236}">
                <a16:creationId xmlns:a16="http://schemas.microsoft.com/office/drawing/2014/main" id="{0A14D671-EAE1-478E-9170-BA940007F840}"/>
              </a:ext>
            </a:extLst>
          </p:cNvPr>
          <p:cNvSpPr/>
          <p:nvPr/>
        </p:nvSpPr>
        <p:spPr>
          <a:xfrm>
            <a:off x="1146540" y="5691191"/>
            <a:ext cx="364277"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143" name="Oval 142" descr="Oval shape with Q1 written on it, depicting Quarter1.">
            <a:extLst>
              <a:ext uri="{FF2B5EF4-FFF2-40B4-BE49-F238E27FC236}">
                <a16:creationId xmlns:a16="http://schemas.microsoft.com/office/drawing/2014/main" id="{E0709E97-82C5-4171-A9CB-C8371286CA2B}"/>
              </a:ext>
            </a:extLst>
          </p:cNvPr>
          <p:cNvSpPr/>
          <p:nvPr/>
        </p:nvSpPr>
        <p:spPr>
          <a:xfrm>
            <a:off x="306657" y="5691191"/>
            <a:ext cx="364277"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08" name="Straight Connector 207" title="q lines">
            <a:extLst>
              <a:ext uri="{FF2B5EF4-FFF2-40B4-BE49-F238E27FC236}">
                <a16:creationId xmlns:a16="http://schemas.microsoft.com/office/drawing/2014/main" id="{FF145512-0D82-4BCE-9D03-F09AB9EBE47C}"/>
              </a:ext>
            </a:extLst>
          </p:cNvPr>
          <p:cNvCxnSpPr>
            <a:cxnSpLocks/>
          </p:cNvCxnSpPr>
          <p:nvPr/>
        </p:nvCxnSpPr>
        <p:spPr>
          <a:xfrm>
            <a:off x="2150958" y="1336470"/>
            <a:ext cx="0" cy="428429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31" name="Straight Connector 230" title="q lines">
            <a:extLst>
              <a:ext uri="{FF2B5EF4-FFF2-40B4-BE49-F238E27FC236}">
                <a16:creationId xmlns:a16="http://schemas.microsoft.com/office/drawing/2014/main" id="{A0322BB3-4B54-4A0A-8C53-094EBC66B6DA}"/>
              </a:ext>
            </a:extLst>
          </p:cNvPr>
          <p:cNvCxnSpPr>
            <a:cxnSpLocks/>
          </p:cNvCxnSpPr>
          <p:nvPr/>
        </p:nvCxnSpPr>
        <p:spPr>
          <a:xfrm>
            <a:off x="3021399" y="1336470"/>
            <a:ext cx="0" cy="428429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32" name="Straight Connector 231" title="q lines">
            <a:extLst>
              <a:ext uri="{FF2B5EF4-FFF2-40B4-BE49-F238E27FC236}">
                <a16:creationId xmlns:a16="http://schemas.microsoft.com/office/drawing/2014/main" id="{B6891CBB-846F-4854-BC30-809353BD3A4A}"/>
              </a:ext>
            </a:extLst>
          </p:cNvPr>
          <p:cNvCxnSpPr>
            <a:cxnSpLocks/>
          </p:cNvCxnSpPr>
          <p:nvPr/>
        </p:nvCxnSpPr>
        <p:spPr>
          <a:xfrm flipH="1">
            <a:off x="1309362" y="1336470"/>
            <a:ext cx="8232" cy="428429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33" name="Rectangle: Rounded Corners 1" title="Year Bar">
            <a:extLst>
              <a:ext uri="{FF2B5EF4-FFF2-40B4-BE49-F238E27FC236}">
                <a16:creationId xmlns:a16="http://schemas.microsoft.com/office/drawing/2014/main" id="{8BF6C0B5-DC40-4A52-9AB9-1A4C8D5E7858}"/>
              </a:ext>
            </a:extLst>
          </p:cNvPr>
          <p:cNvSpPr/>
          <p:nvPr/>
        </p:nvSpPr>
        <p:spPr>
          <a:xfrm>
            <a:off x="214431" y="6051076"/>
            <a:ext cx="11001069" cy="201590"/>
          </a:xfrm>
          <a:prstGeom prst="roundRect">
            <a:avLst>
              <a:gd name="adj" fmla="val 50000"/>
            </a:avLst>
          </a:prstGeom>
          <a:solidFill>
            <a:srgbClr val="00B0F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52" name="TextBox 251">
            <a:extLst>
              <a:ext uri="{FF2B5EF4-FFF2-40B4-BE49-F238E27FC236}">
                <a16:creationId xmlns:a16="http://schemas.microsoft.com/office/drawing/2014/main" id="{C56E113B-047E-400D-9837-6C73E026E543}"/>
              </a:ext>
            </a:extLst>
          </p:cNvPr>
          <p:cNvSpPr txBox="1"/>
          <p:nvPr/>
        </p:nvSpPr>
        <p:spPr>
          <a:xfrm>
            <a:off x="329799" y="5766305"/>
            <a:ext cx="307341"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Q1</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67" name="TextBox 266">
            <a:extLst>
              <a:ext uri="{FF2B5EF4-FFF2-40B4-BE49-F238E27FC236}">
                <a16:creationId xmlns:a16="http://schemas.microsoft.com/office/drawing/2014/main" id="{BF726FDA-CFEB-4849-9026-3754AE46D03C}"/>
              </a:ext>
            </a:extLst>
          </p:cNvPr>
          <p:cNvSpPr txBox="1"/>
          <p:nvPr/>
        </p:nvSpPr>
        <p:spPr>
          <a:xfrm>
            <a:off x="1171614" y="5766305"/>
            <a:ext cx="307341"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Q2</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68" name="TextBox 267">
            <a:extLst>
              <a:ext uri="{FF2B5EF4-FFF2-40B4-BE49-F238E27FC236}">
                <a16:creationId xmlns:a16="http://schemas.microsoft.com/office/drawing/2014/main" id="{011AB117-F68B-42D8-AC63-AD08E0E3C144}"/>
              </a:ext>
            </a:extLst>
          </p:cNvPr>
          <p:cNvSpPr txBox="1"/>
          <p:nvPr/>
        </p:nvSpPr>
        <p:spPr>
          <a:xfrm>
            <a:off x="2013429" y="5766305"/>
            <a:ext cx="307341"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Q3</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69" name="TextBox 268">
            <a:extLst>
              <a:ext uri="{FF2B5EF4-FFF2-40B4-BE49-F238E27FC236}">
                <a16:creationId xmlns:a16="http://schemas.microsoft.com/office/drawing/2014/main" id="{CBC84FE8-863C-4B31-8C75-1BD539B51EDA}"/>
              </a:ext>
            </a:extLst>
          </p:cNvPr>
          <p:cNvSpPr txBox="1"/>
          <p:nvPr/>
        </p:nvSpPr>
        <p:spPr>
          <a:xfrm>
            <a:off x="2855244" y="5766305"/>
            <a:ext cx="307341"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Q4</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70" name="Straight Connector 269" title="q lines">
            <a:extLst>
              <a:ext uri="{FF2B5EF4-FFF2-40B4-BE49-F238E27FC236}">
                <a16:creationId xmlns:a16="http://schemas.microsoft.com/office/drawing/2014/main" id="{88FEC419-772D-4FA0-9172-97CD59EEF407}"/>
              </a:ext>
            </a:extLst>
          </p:cNvPr>
          <p:cNvCxnSpPr>
            <a:cxnSpLocks/>
          </p:cNvCxnSpPr>
          <p:nvPr/>
        </p:nvCxnSpPr>
        <p:spPr>
          <a:xfrm>
            <a:off x="467765" y="1336470"/>
            <a:ext cx="0" cy="428429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71" name="Straight Connector 270" title="q lines">
            <a:extLst>
              <a:ext uri="{FF2B5EF4-FFF2-40B4-BE49-F238E27FC236}">
                <a16:creationId xmlns:a16="http://schemas.microsoft.com/office/drawing/2014/main" id="{BCD36A6E-0D04-4837-872F-A830927C3C33}"/>
              </a:ext>
            </a:extLst>
          </p:cNvPr>
          <p:cNvCxnSpPr>
            <a:cxnSpLocks/>
          </p:cNvCxnSpPr>
          <p:nvPr/>
        </p:nvCxnSpPr>
        <p:spPr>
          <a:xfrm flipH="1">
            <a:off x="2451985" y="1514974"/>
            <a:ext cx="19180" cy="4759772"/>
          </a:xfrm>
          <a:prstGeom prst="line">
            <a:avLst/>
          </a:prstGeom>
          <a:noFill/>
          <a:ln w="38100" cap="flat" cmpd="sng" algn="ctr">
            <a:solidFill>
              <a:srgbClr val="00B050"/>
            </a:solidFill>
            <a:prstDash val="sysDash"/>
            <a:miter lim="800000"/>
            <a:headEnd type="none" w="sm" len="sm"/>
            <a:tailEnd type="none" w="sm" len="sm"/>
          </a:ln>
          <a:effectLst/>
        </p:spPr>
      </p:cxnSp>
      <p:sp>
        <p:nvSpPr>
          <p:cNvPr id="272" name="Oval 271" descr="Oval shape with Q4 written on it, depicting Quarter4.">
            <a:extLst>
              <a:ext uri="{FF2B5EF4-FFF2-40B4-BE49-F238E27FC236}">
                <a16:creationId xmlns:a16="http://schemas.microsoft.com/office/drawing/2014/main" id="{C73A59B4-B025-4C0A-A765-C90744107178}"/>
              </a:ext>
            </a:extLst>
          </p:cNvPr>
          <p:cNvSpPr/>
          <p:nvPr/>
        </p:nvSpPr>
        <p:spPr>
          <a:xfrm>
            <a:off x="6250764" y="5687961"/>
            <a:ext cx="356664"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73" name="Oval 272" descr="Oval shape with Q3 written on it, depicting Quarter3.">
            <a:extLst>
              <a:ext uri="{FF2B5EF4-FFF2-40B4-BE49-F238E27FC236}">
                <a16:creationId xmlns:a16="http://schemas.microsoft.com/office/drawing/2014/main" id="{96D8E989-207A-4DAF-9C50-EB442F7540AF}"/>
              </a:ext>
            </a:extLst>
          </p:cNvPr>
          <p:cNvSpPr/>
          <p:nvPr/>
        </p:nvSpPr>
        <p:spPr>
          <a:xfrm>
            <a:off x="5424538" y="5687961"/>
            <a:ext cx="356664"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74" name="Oval 273" descr="Oval shape with Q2 written on it, depicting Quarter2.">
            <a:extLst>
              <a:ext uri="{FF2B5EF4-FFF2-40B4-BE49-F238E27FC236}">
                <a16:creationId xmlns:a16="http://schemas.microsoft.com/office/drawing/2014/main" id="{31E601D1-B358-4FDE-961F-D41462B66AE9}"/>
              </a:ext>
            </a:extLst>
          </p:cNvPr>
          <p:cNvSpPr/>
          <p:nvPr/>
        </p:nvSpPr>
        <p:spPr>
          <a:xfrm>
            <a:off x="4614228" y="5687961"/>
            <a:ext cx="356664"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75" name="Oval 274" descr="Oval shape with Q1 written on it, depicting Quarter1.">
            <a:extLst>
              <a:ext uri="{FF2B5EF4-FFF2-40B4-BE49-F238E27FC236}">
                <a16:creationId xmlns:a16="http://schemas.microsoft.com/office/drawing/2014/main" id="{AE610983-5113-4CE5-9AD9-80C62F919846}"/>
              </a:ext>
            </a:extLst>
          </p:cNvPr>
          <p:cNvSpPr/>
          <p:nvPr/>
        </p:nvSpPr>
        <p:spPr>
          <a:xfrm>
            <a:off x="3777608" y="5687961"/>
            <a:ext cx="356664"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76" name="Straight Connector 275" title="q lines">
            <a:extLst>
              <a:ext uri="{FF2B5EF4-FFF2-40B4-BE49-F238E27FC236}">
                <a16:creationId xmlns:a16="http://schemas.microsoft.com/office/drawing/2014/main" id="{62158324-0A0B-44CB-9BC0-FD9D245BD356}"/>
              </a:ext>
            </a:extLst>
          </p:cNvPr>
          <p:cNvCxnSpPr>
            <a:cxnSpLocks/>
          </p:cNvCxnSpPr>
          <p:nvPr/>
        </p:nvCxnSpPr>
        <p:spPr>
          <a:xfrm>
            <a:off x="4762848" y="1336769"/>
            <a:ext cx="0" cy="4280769"/>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77" name="Straight Connector 276" title="q lines">
            <a:extLst>
              <a:ext uri="{FF2B5EF4-FFF2-40B4-BE49-F238E27FC236}">
                <a16:creationId xmlns:a16="http://schemas.microsoft.com/office/drawing/2014/main" id="{F310C048-9279-499B-BCAD-5010E496D1AA}"/>
              </a:ext>
            </a:extLst>
          </p:cNvPr>
          <p:cNvCxnSpPr>
            <a:cxnSpLocks/>
          </p:cNvCxnSpPr>
          <p:nvPr/>
        </p:nvCxnSpPr>
        <p:spPr>
          <a:xfrm flipH="1">
            <a:off x="5420396" y="1325155"/>
            <a:ext cx="16155" cy="4280769"/>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78" name="Straight Connector 277" title="q lines">
            <a:extLst>
              <a:ext uri="{FF2B5EF4-FFF2-40B4-BE49-F238E27FC236}">
                <a16:creationId xmlns:a16="http://schemas.microsoft.com/office/drawing/2014/main" id="{9FAE5CB3-86B0-47C9-8A19-74A90C7946B0}"/>
              </a:ext>
            </a:extLst>
          </p:cNvPr>
          <p:cNvCxnSpPr>
            <a:cxnSpLocks/>
          </p:cNvCxnSpPr>
          <p:nvPr/>
        </p:nvCxnSpPr>
        <p:spPr>
          <a:xfrm flipH="1">
            <a:off x="6410862" y="1699750"/>
            <a:ext cx="23666" cy="391778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79" name="TextBox 278">
            <a:extLst>
              <a:ext uri="{FF2B5EF4-FFF2-40B4-BE49-F238E27FC236}">
                <a16:creationId xmlns:a16="http://schemas.microsoft.com/office/drawing/2014/main" id="{37507950-98C4-438D-8C7C-FCDF06B93D44}"/>
              </a:ext>
            </a:extLst>
          </p:cNvPr>
          <p:cNvSpPr txBox="1"/>
          <p:nvPr/>
        </p:nvSpPr>
        <p:spPr>
          <a:xfrm>
            <a:off x="3551495" y="6083831"/>
            <a:ext cx="792711" cy="257578"/>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100" b="1" i="0" u="none" strike="noStrike" kern="0" cap="none" spc="0" normalizeH="0" baseline="0" noProof="0">
                <a:ln>
                  <a:noFill/>
                </a:ln>
                <a:solidFill>
                  <a:prstClr val="white"/>
                </a:solidFill>
                <a:effectLst/>
                <a:uLnTx/>
                <a:uFillTx/>
                <a:latin typeface="Calibri" pitchFamily="34" charset="0"/>
                <a:ea typeface="+mn-ea"/>
                <a:cs typeface="Arial" charset="0"/>
              </a:rPr>
              <a:t>2022</a:t>
            </a:r>
          </a:p>
        </p:txBody>
      </p:sp>
      <p:sp>
        <p:nvSpPr>
          <p:cNvPr id="280" name="TextBox 279">
            <a:extLst>
              <a:ext uri="{FF2B5EF4-FFF2-40B4-BE49-F238E27FC236}">
                <a16:creationId xmlns:a16="http://schemas.microsoft.com/office/drawing/2014/main" id="{F3B36D03-7B19-4D2D-8245-CF1181240C92}"/>
              </a:ext>
            </a:extLst>
          </p:cNvPr>
          <p:cNvSpPr txBox="1"/>
          <p:nvPr/>
        </p:nvSpPr>
        <p:spPr>
          <a:xfrm>
            <a:off x="3804613" y="5763075"/>
            <a:ext cx="300919"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Q1</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1" name="TextBox 280">
            <a:extLst>
              <a:ext uri="{FF2B5EF4-FFF2-40B4-BE49-F238E27FC236}">
                <a16:creationId xmlns:a16="http://schemas.microsoft.com/office/drawing/2014/main" id="{527B6863-626C-4AF2-8FE9-65D8524C0B37}"/>
              </a:ext>
            </a:extLst>
          </p:cNvPr>
          <p:cNvSpPr txBox="1"/>
          <p:nvPr/>
        </p:nvSpPr>
        <p:spPr>
          <a:xfrm>
            <a:off x="4628834" y="5763075"/>
            <a:ext cx="300919"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Q2</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2" name="TextBox 281">
            <a:extLst>
              <a:ext uri="{FF2B5EF4-FFF2-40B4-BE49-F238E27FC236}">
                <a16:creationId xmlns:a16="http://schemas.microsoft.com/office/drawing/2014/main" id="{D785EFC8-FD2A-411E-A5F5-484F213497C6}"/>
              </a:ext>
            </a:extLst>
          </p:cNvPr>
          <p:cNvSpPr txBox="1"/>
          <p:nvPr/>
        </p:nvSpPr>
        <p:spPr>
          <a:xfrm>
            <a:off x="5453055" y="5763075"/>
            <a:ext cx="300919"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Q3</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3" name="TextBox 282">
            <a:extLst>
              <a:ext uri="{FF2B5EF4-FFF2-40B4-BE49-F238E27FC236}">
                <a16:creationId xmlns:a16="http://schemas.microsoft.com/office/drawing/2014/main" id="{AE9C0EEB-361C-4207-87E2-1B18039241C4}"/>
              </a:ext>
            </a:extLst>
          </p:cNvPr>
          <p:cNvSpPr txBox="1"/>
          <p:nvPr/>
        </p:nvSpPr>
        <p:spPr>
          <a:xfrm>
            <a:off x="6277276" y="5763075"/>
            <a:ext cx="300919"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Q4</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84" name="Straight Connector 283" title="q lines">
            <a:extLst>
              <a:ext uri="{FF2B5EF4-FFF2-40B4-BE49-F238E27FC236}">
                <a16:creationId xmlns:a16="http://schemas.microsoft.com/office/drawing/2014/main" id="{02CEE3D4-C59B-43EB-A74D-BD16D02F2987}"/>
              </a:ext>
            </a:extLst>
          </p:cNvPr>
          <p:cNvCxnSpPr>
            <a:cxnSpLocks/>
          </p:cNvCxnSpPr>
          <p:nvPr/>
        </p:nvCxnSpPr>
        <p:spPr>
          <a:xfrm flipH="1">
            <a:off x="3938841" y="1699750"/>
            <a:ext cx="25236" cy="3917788"/>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85" name="Oval 284" descr="Oval shape with Q4 written on it, depicting Quarter4.">
            <a:extLst>
              <a:ext uri="{FF2B5EF4-FFF2-40B4-BE49-F238E27FC236}">
                <a16:creationId xmlns:a16="http://schemas.microsoft.com/office/drawing/2014/main" id="{4D1FF31B-75F2-4193-A8CA-C43E2A5A07B8}"/>
              </a:ext>
            </a:extLst>
          </p:cNvPr>
          <p:cNvSpPr/>
          <p:nvPr/>
        </p:nvSpPr>
        <p:spPr>
          <a:xfrm>
            <a:off x="9889601" y="5662358"/>
            <a:ext cx="391163"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6" name="Oval 285" descr="Oval shape with Q3 written on it, depicting Quarter3.">
            <a:extLst>
              <a:ext uri="{FF2B5EF4-FFF2-40B4-BE49-F238E27FC236}">
                <a16:creationId xmlns:a16="http://schemas.microsoft.com/office/drawing/2014/main" id="{5A7281F7-C49B-4F11-BD2A-9017A219EE68}"/>
              </a:ext>
            </a:extLst>
          </p:cNvPr>
          <p:cNvSpPr/>
          <p:nvPr/>
        </p:nvSpPr>
        <p:spPr>
          <a:xfrm>
            <a:off x="8978160" y="5662358"/>
            <a:ext cx="391163"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7" name="Oval 286" descr="Oval shape with Q2 written on it, depicting Quarter2.">
            <a:extLst>
              <a:ext uri="{FF2B5EF4-FFF2-40B4-BE49-F238E27FC236}">
                <a16:creationId xmlns:a16="http://schemas.microsoft.com/office/drawing/2014/main" id="{25F5568A-6F33-4E7C-8731-36447C6C9806}"/>
              </a:ext>
            </a:extLst>
          </p:cNvPr>
          <p:cNvSpPr/>
          <p:nvPr/>
        </p:nvSpPr>
        <p:spPr>
          <a:xfrm>
            <a:off x="8068867" y="5662358"/>
            <a:ext cx="391163"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88" name="Oval 287" descr="Oval shape with Q1 written on it, depicting Quarter1.">
            <a:extLst>
              <a:ext uri="{FF2B5EF4-FFF2-40B4-BE49-F238E27FC236}">
                <a16:creationId xmlns:a16="http://schemas.microsoft.com/office/drawing/2014/main" id="{C062B31C-7C2F-4EA7-BC89-893135C09F9C}"/>
              </a:ext>
            </a:extLst>
          </p:cNvPr>
          <p:cNvSpPr/>
          <p:nvPr/>
        </p:nvSpPr>
        <p:spPr>
          <a:xfrm>
            <a:off x="7159843" y="5661248"/>
            <a:ext cx="391163" cy="27973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89" name="Straight Connector 288" title="q lines">
            <a:extLst>
              <a:ext uri="{FF2B5EF4-FFF2-40B4-BE49-F238E27FC236}">
                <a16:creationId xmlns:a16="http://schemas.microsoft.com/office/drawing/2014/main" id="{A44D16F1-AD93-42EC-9CB4-94C683314820}"/>
              </a:ext>
            </a:extLst>
          </p:cNvPr>
          <p:cNvCxnSpPr>
            <a:cxnSpLocks/>
          </p:cNvCxnSpPr>
          <p:nvPr/>
        </p:nvCxnSpPr>
        <p:spPr>
          <a:xfrm>
            <a:off x="10048564" y="1339141"/>
            <a:ext cx="0" cy="4252794"/>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90" name="TextBox 289">
            <a:extLst>
              <a:ext uri="{FF2B5EF4-FFF2-40B4-BE49-F238E27FC236}">
                <a16:creationId xmlns:a16="http://schemas.microsoft.com/office/drawing/2014/main" id="{FB39A4F8-31FD-49D3-A640-9199286DDED6}"/>
              </a:ext>
            </a:extLst>
          </p:cNvPr>
          <p:cNvSpPr txBox="1"/>
          <p:nvPr/>
        </p:nvSpPr>
        <p:spPr>
          <a:xfrm>
            <a:off x="6920729" y="6094938"/>
            <a:ext cx="869389" cy="257578"/>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100" b="1" i="0" u="none" strike="noStrike" kern="0" cap="none" spc="0" normalizeH="0" baseline="0" noProof="0">
                <a:ln>
                  <a:noFill/>
                </a:ln>
                <a:solidFill>
                  <a:prstClr val="white"/>
                </a:solidFill>
                <a:effectLst/>
                <a:uLnTx/>
                <a:uFillTx/>
                <a:latin typeface="Calibri" pitchFamily="34" charset="0"/>
                <a:ea typeface="+mn-ea"/>
                <a:cs typeface="Arial" charset="0"/>
              </a:rPr>
              <a:t>2023</a:t>
            </a:r>
          </a:p>
        </p:txBody>
      </p:sp>
      <p:cxnSp>
        <p:nvCxnSpPr>
          <p:cNvPr id="291" name="Straight Connector 290" title="q lines">
            <a:extLst>
              <a:ext uri="{FF2B5EF4-FFF2-40B4-BE49-F238E27FC236}">
                <a16:creationId xmlns:a16="http://schemas.microsoft.com/office/drawing/2014/main" id="{03026ED0-6826-4707-9AD2-80D6BA8877CF}"/>
              </a:ext>
            </a:extLst>
          </p:cNvPr>
          <p:cNvCxnSpPr>
            <a:cxnSpLocks/>
          </p:cNvCxnSpPr>
          <p:nvPr/>
        </p:nvCxnSpPr>
        <p:spPr>
          <a:xfrm>
            <a:off x="8260113" y="1339141"/>
            <a:ext cx="0" cy="4252794"/>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92" name="TextBox 291">
            <a:extLst>
              <a:ext uri="{FF2B5EF4-FFF2-40B4-BE49-F238E27FC236}">
                <a16:creationId xmlns:a16="http://schemas.microsoft.com/office/drawing/2014/main" id="{1D530821-723F-43FB-B556-B6D0A2D35C20}"/>
              </a:ext>
            </a:extLst>
          </p:cNvPr>
          <p:cNvSpPr txBox="1"/>
          <p:nvPr/>
        </p:nvSpPr>
        <p:spPr>
          <a:xfrm>
            <a:off x="7191153" y="5737472"/>
            <a:ext cx="330026"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Q1</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93" name="TextBox 292">
            <a:extLst>
              <a:ext uri="{FF2B5EF4-FFF2-40B4-BE49-F238E27FC236}">
                <a16:creationId xmlns:a16="http://schemas.microsoft.com/office/drawing/2014/main" id="{C8B3638C-11FE-4EFF-98C8-089076A53C6D}"/>
              </a:ext>
            </a:extLst>
          </p:cNvPr>
          <p:cNvSpPr txBox="1"/>
          <p:nvPr/>
        </p:nvSpPr>
        <p:spPr>
          <a:xfrm>
            <a:off x="8095100" y="5737472"/>
            <a:ext cx="330026"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Q2</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94" name="TextBox 293">
            <a:extLst>
              <a:ext uri="{FF2B5EF4-FFF2-40B4-BE49-F238E27FC236}">
                <a16:creationId xmlns:a16="http://schemas.microsoft.com/office/drawing/2014/main" id="{295B4835-CD61-441D-92E4-530A5862B6D1}"/>
              </a:ext>
            </a:extLst>
          </p:cNvPr>
          <p:cNvSpPr txBox="1"/>
          <p:nvPr/>
        </p:nvSpPr>
        <p:spPr>
          <a:xfrm>
            <a:off x="8999048" y="5737472"/>
            <a:ext cx="330026"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Q3</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295" name="TextBox 294">
            <a:extLst>
              <a:ext uri="{FF2B5EF4-FFF2-40B4-BE49-F238E27FC236}">
                <a16:creationId xmlns:a16="http://schemas.microsoft.com/office/drawing/2014/main" id="{6798B33D-E4FC-4F72-9699-A3C878BA067D}"/>
              </a:ext>
            </a:extLst>
          </p:cNvPr>
          <p:cNvSpPr txBox="1"/>
          <p:nvPr/>
        </p:nvSpPr>
        <p:spPr>
          <a:xfrm>
            <a:off x="9902995" y="5737472"/>
            <a:ext cx="330026" cy="157342"/>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800" b="1" i="0" u="none" strike="noStrike" kern="0" cap="none" spc="0" normalizeH="0" baseline="0" noProof="0">
                <a:ln>
                  <a:noFill/>
                </a:ln>
                <a:solidFill>
                  <a:prstClr val="white"/>
                </a:solidFill>
                <a:effectLst/>
                <a:uLnTx/>
                <a:uFillTx/>
                <a:latin typeface="Calibri" pitchFamily="34" charset="0"/>
                <a:ea typeface="+mn-ea"/>
                <a:cs typeface="Arial" charset="0"/>
              </a:rPr>
              <a:t>Q4</a:t>
            </a:r>
            <a:endParaRPr kumimoji="0" lang="en-ZA"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cxnSp>
        <p:nvCxnSpPr>
          <p:cNvPr id="296" name="Straight Connector 295" title="q lines">
            <a:extLst>
              <a:ext uri="{FF2B5EF4-FFF2-40B4-BE49-F238E27FC236}">
                <a16:creationId xmlns:a16="http://schemas.microsoft.com/office/drawing/2014/main" id="{F775BB1A-DF68-4461-BA27-8727D98C839F}"/>
              </a:ext>
            </a:extLst>
          </p:cNvPr>
          <p:cNvCxnSpPr>
            <a:cxnSpLocks/>
          </p:cNvCxnSpPr>
          <p:nvPr/>
        </p:nvCxnSpPr>
        <p:spPr>
          <a:xfrm>
            <a:off x="7311623" y="1699750"/>
            <a:ext cx="25802" cy="3892185"/>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97" name="Straight Connector 296" title="q lines">
            <a:extLst>
              <a:ext uri="{FF2B5EF4-FFF2-40B4-BE49-F238E27FC236}">
                <a16:creationId xmlns:a16="http://schemas.microsoft.com/office/drawing/2014/main" id="{A47BD014-5304-4EF4-BAA4-A9DF68D44F82}"/>
              </a:ext>
            </a:extLst>
          </p:cNvPr>
          <p:cNvCxnSpPr>
            <a:cxnSpLocks/>
          </p:cNvCxnSpPr>
          <p:nvPr/>
        </p:nvCxnSpPr>
        <p:spPr>
          <a:xfrm>
            <a:off x="9369323" y="1409564"/>
            <a:ext cx="0" cy="4252794"/>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cxnSp>
        <p:nvCxnSpPr>
          <p:cNvPr id="298" name="Straight Connector 297" title="q lines">
            <a:extLst>
              <a:ext uri="{FF2B5EF4-FFF2-40B4-BE49-F238E27FC236}">
                <a16:creationId xmlns:a16="http://schemas.microsoft.com/office/drawing/2014/main" id="{DD6CED0F-F382-40E5-819D-22BDF37BD4C2}"/>
              </a:ext>
            </a:extLst>
          </p:cNvPr>
          <p:cNvCxnSpPr>
            <a:cxnSpLocks/>
          </p:cNvCxnSpPr>
          <p:nvPr/>
        </p:nvCxnSpPr>
        <p:spPr>
          <a:xfrm>
            <a:off x="10924948" y="5411133"/>
            <a:ext cx="0" cy="180802"/>
          </a:xfrm>
          <a:prstGeom prst="line">
            <a:avLst/>
          </a:prstGeom>
          <a:noFill/>
          <a:ln w="6350" cap="flat" cmpd="sng" algn="ctr">
            <a:solidFill>
              <a:sysClr val="window" lastClr="FFFFFF">
                <a:lumMod val="85000"/>
              </a:sysClr>
            </a:solidFill>
            <a:prstDash val="sysDash"/>
            <a:miter lim="800000"/>
            <a:headEnd type="none" w="sm" len="sm"/>
            <a:tailEnd type="none" w="sm" len="sm"/>
          </a:ln>
          <a:effectLst/>
        </p:spPr>
      </p:cxnSp>
      <p:sp>
        <p:nvSpPr>
          <p:cNvPr id="299" name="Rectangle 298" descr="Rectangle box filled with Green colour to show as legend for Objective D of NCSC CAF.">
            <a:extLst>
              <a:ext uri="{FF2B5EF4-FFF2-40B4-BE49-F238E27FC236}">
                <a16:creationId xmlns:a16="http://schemas.microsoft.com/office/drawing/2014/main" id="{865A62A6-6BE5-4F8A-8CCB-25B1C507D10D}"/>
              </a:ext>
            </a:extLst>
          </p:cNvPr>
          <p:cNvSpPr/>
          <p:nvPr/>
        </p:nvSpPr>
        <p:spPr>
          <a:xfrm>
            <a:off x="8580883" y="1823275"/>
            <a:ext cx="169200" cy="64800"/>
          </a:xfrm>
          <a:prstGeom prst="rect">
            <a:avLst/>
          </a:prstGeom>
          <a:solidFill>
            <a:srgbClr val="92D050"/>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lumMod val="50000"/>
                </a:prstClr>
              </a:solidFill>
              <a:effectLst/>
              <a:uLnTx/>
              <a:uFillTx/>
              <a:latin typeface="Calibri" pitchFamily="34" charset="0"/>
              <a:ea typeface="+mn-ea"/>
              <a:cs typeface="Arial" charset="0"/>
            </a:endParaRPr>
          </a:p>
        </p:txBody>
      </p:sp>
      <p:sp>
        <p:nvSpPr>
          <p:cNvPr id="300" name="Rectangle 299" descr="Rectangle box filled with Purple colour to show as legend for Objective C of NCSC CAF.">
            <a:extLst>
              <a:ext uri="{FF2B5EF4-FFF2-40B4-BE49-F238E27FC236}">
                <a16:creationId xmlns:a16="http://schemas.microsoft.com/office/drawing/2014/main" id="{CB88F803-1446-4A17-A108-CA34A3CBA851}"/>
              </a:ext>
            </a:extLst>
          </p:cNvPr>
          <p:cNvSpPr/>
          <p:nvPr/>
        </p:nvSpPr>
        <p:spPr>
          <a:xfrm>
            <a:off x="8580883" y="1700808"/>
            <a:ext cx="169200" cy="64800"/>
          </a:xfrm>
          <a:prstGeom prst="rect">
            <a:avLst/>
          </a:prstGeom>
          <a:solidFill>
            <a:schemeClr val="accent4"/>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lumMod val="50000"/>
                </a:prstClr>
              </a:solidFill>
              <a:effectLst/>
              <a:uLnTx/>
              <a:uFillTx/>
              <a:latin typeface="Calibri" pitchFamily="34" charset="0"/>
              <a:ea typeface="+mn-ea"/>
              <a:cs typeface="Arial" charset="0"/>
            </a:endParaRPr>
          </a:p>
        </p:txBody>
      </p:sp>
      <p:sp>
        <p:nvSpPr>
          <p:cNvPr id="301" name="Rectangle 300" descr="Rectangle box filled with Amber colour to show as legend for Objective B of NCSC CAF.">
            <a:extLst>
              <a:ext uri="{FF2B5EF4-FFF2-40B4-BE49-F238E27FC236}">
                <a16:creationId xmlns:a16="http://schemas.microsoft.com/office/drawing/2014/main" id="{6CEFC8B9-C67E-4D74-B34B-7FA4043D7D5E}"/>
              </a:ext>
            </a:extLst>
          </p:cNvPr>
          <p:cNvSpPr/>
          <p:nvPr/>
        </p:nvSpPr>
        <p:spPr>
          <a:xfrm>
            <a:off x="8580883" y="1590386"/>
            <a:ext cx="170675" cy="64800"/>
          </a:xfrm>
          <a:prstGeom prst="rect">
            <a:avLst/>
          </a:prstGeom>
          <a:solidFill>
            <a:srgbClr val="FFC000"/>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lumMod val="50000"/>
                </a:prstClr>
              </a:solidFill>
              <a:effectLst/>
              <a:uLnTx/>
              <a:uFillTx/>
              <a:latin typeface="Calibri" pitchFamily="34" charset="0"/>
              <a:ea typeface="+mn-ea"/>
              <a:cs typeface="Arial" charset="0"/>
            </a:endParaRPr>
          </a:p>
        </p:txBody>
      </p:sp>
      <p:sp>
        <p:nvSpPr>
          <p:cNvPr id="302" name="Rectangle 301" descr="Rectangle box filled with Red colour to show as legend for Objective A of NCSC CAF.">
            <a:extLst>
              <a:ext uri="{FF2B5EF4-FFF2-40B4-BE49-F238E27FC236}">
                <a16:creationId xmlns:a16="http://schemas.microsoft.com/office/drawing/2014/main" id="{5268F030-3C18-41DE-905A-367745097FB4}"/>
              </a:ext>
            </a:extLst>
          </p:cNvPr>
          <p:cNvSpPr/>
          <p:nvPr/>
        </p:nvSpPr>
        <p:spPr>
          <a:xfrm>
            <a:off x="8580883" y="1467132"/>
            <a:ext cx="169396" cy="65260"/>
          </a:xfrm>
          <a:prstGeom prst="rect">
            <a:avLst/>
          </a:prstGeom>
          <a:solidFill>
            <a:srgbClr val="FF0000"/>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Calibri" pitchFamily="34" charset="0"/>
              <a:ea typeface="+mn-ea"/>
              <a:cs typeface="Arial" charset="0"/>
            </a:endParaRPr>
          </a:p>
        </p:txBody>
      </p:sp>
      <p:sp>
        <p:nvSpPr>
          <p:cNvPr id="303" name="TextBox 302">
            <a:extLst>
              <a:ext uri="{FF2B5EF4-FFF2-40B4-BE49-F238E27FC236}">
                <a16:creationId xmlns:a16="http://schemas.microsoft.com/office/drawing/2014/main" id="{066D5BDF-8580-4490-A7EB-04E71ED14DEA}"/>
              </a:ext>
            </a:extLst>
          </p:cNvPr>
          <p:cNvSpPr txBox="1"/>
          <p:nvPr/>
        </p:nvSpPr>
        <p:spPr>
          <a:xfrm>
            <a:off x="839406" y="1862801"/>
            <a:ext cx="2104578"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2 / Risk 11</a:t>
            </a:r>
          </a:p>
        </p:txBody>
      </p:sp>
      <p:sp>
        <p:nvSpPr>
          <p:cNvPr id="304" name="TextBox 303">
            <a:extLst>
              <a:ext uri="{FF2B5EF4-FFF2-40B4-BE49-F238E27FC236}">
                <a16:creationId xmlns:a16="http://schemas.microsoft.com/office/drawing/2014/main" id="{FD003BEB-EF9B-42A7-94F0-A5B793F9E6D2}"/>
              </a:ext>
            </a:extLst>
          </p:cNvPr>
          <p:cNvSpPr txBox="1"/>
          <p:nvPr/>
        </p:nvSpPr>
        <p:spPr>
          <a:xfrm>
            <a:off x="727850" y="2320582"/>
            <a:ext cx="1064372"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3 / Risk 12</a:t>
            </a:r>
          </a:p>
        </p:txBody>
      </p:sp>
      <p:sp>
        <p:nvSpPr>
          <p:cNvPr id="305" name="TextBox 304">
            <a:extLst>
              <a:ext uri="{FF2B5EF4-FFF2-40B4-BE49-F238E27FC236}">
                <a16:creationId xmlns:a16="http://schemas.microsoft.com/office/drawing/2014/main" id="{93798D3E-816A-4F04-A988-F64063F9CBCB}"/>
              </a:ext>
            </a:extLst>
          </p:cNvPr>
          <p:cNvSpPr txBox="1"/>
          <p:nvPr/>
        </p:nvSpPr>
        <p:spPr>
          <a:xfrm>
            <a:off x="966999" y="3013677"/>
            <a:ext cx="680717"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4 / Risk 13</a:t>
            </a:r>
          </a:p>
        </p:txBody>
      </p:sp>
      <p:sp>
        <p:nvSpPr>
          <p:cNvPr id="306" name="TextBox 305">
            <a:extLst>
              <a:ext uri="{FF2B5EF4-FFF2-40B4-BE49-F238E27FC236}">
                <a16:creationId xmlns:a16="http://schemas.microsoft.com/office/drawing/2014/main" id="{94747E6E-82F8-4841-8C52-759CF1F742EB}"/>
              </a:ext>
            </a:extLst>
          </p:cNvPr>
          <p:cNvSpPr txBox="1"/>
          <p:nvPr/>
        </p:nvSpPr>
        <p:spPr>
          <a:xfrm>
            <a:off x="1739756" y="3588996"/>
            <a:ext cx="718267"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5 / Risk 14</a:t>
            </a:r>
          </a:p>
        </p:txBody>
      </p:sp>
      <p:sp>
        <p:nvSpPr>
          <p:cNvPr id="307" name="TextBox 306">
            <a:extLst>
              <a:ext uri="{FF2B5EF4-FFF2-40B4-BE49-F238E27FC236}">
                <a16:creationId xmlns:a16="http://schemas.microsoft.com/office/drawing/2014/main" id="{2B9861CE-DA1B-4FA4-A84B-DEE2291F266E}"/>
              </a:ext>
            </a:extLst>
          </p:cNvPr>
          <p:cNvSpPr txBox="1"/>
          <p:nvPr/>
        </p:nvSpPr>
        <p:spPr>
          <a:xfrm>
            <a:off x="2521654" y="3931844"/>
            <a:ext cx="628751"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7 /Risk 15</a:t>
            </a:r>
          </a:p>
        </p:txBody>
      </p:sp>
      <p:sp>
        <p:nvSpPr>
          <p:cNvPr id="309" name="TextBox 308">
            <a:extLst>
              <a:ext uri="{FF2B5EF4-FFF2-40B4-BE49-F238E27FC236}">
                <a16:creationId xmlns:a16="http://schemas.microsoft.com/office/drawing/2014/main" id="{3A5602E6-A0C7-4E8E-A6BF-E1F500FDE4AF}"/>
              </a:ext>
            </a:extLst>
          </p:cNvPr>
          <p:cNvSpPr txBox="1"/>
          <p:nvPr/>
        </p:nvSpPr>
        <p:spPr>
          <a:xfrm>
            <a:off x="1487605" y="4457119"/>
            <a:ext cx="1326141"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lang="en-GB" sz="800">
                <a:solidFill>
                  <a:prstClr val="black"/>
                </a:solidFill>
              </a:rPr>
              <a:t>Pro 6 / Risk </a:t>
            </a: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16</a:t>
            </a:r>
          </a:p>
        </p:txBody>
      </p:sp>
      <p:sp>
        <p:nvSpPr>
          <p:cNvPr id="310" name="TextBox 309">
            <a:extLst>
              <a:ext uri="{FF2B5EF4-FFF2-40B4-BE49-F238E27FC236}">
                <a16:creationId xmlns:a16="http://schemas.microsoft.com/office/drawing/2014/main" id="{047DAE22-A46F-49E2-9BFD-577A0F715466}"/>
              </a:ext>
            </a:extLst>
          </p:cNvPr>
          <p:cNvSpPr txBox="1"/>
          <p:nvPr/>
        </p:nvSpPr>
        <p:spPr>
          <a:xfrm>
            <a:off x="3320424" y="4852933"/>
            <a:ext cx="739044" cy="127288"/>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14 / Risk 21</a:t>
            </a:r>
          </a:p>
        </p:txBody>
      </p:sp>
      <p:sp>
        <p:nvSpPr>
          <p:cNvPr id="311" name="TextBox 310">
            <a:extLst>
              <a:ext uri="{FF2B5EF4-FFF2-40B4-BE49-F238E27FC236}">
                <a16:creationId xmlns:a16="http://schemas.microsoft.com/office/drawing/2014/main" id="{29EA6873-3DD2-40B2-8B9C-F8D9E3C54E05}"/>
              </a:ext>
            </a:extLst>
          </p:cNvPr>
          <p:cNvSpPr txBox="1"/>
          <p:nvPr/>
        </p:nvSpPr>
        <p:spPr>
          <a:xfrm>
            <a:off x="3713382" y="1731540"/>
            <a:ext cx="799497"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 Pro 8 / Risk 18</a:t>
            </a:r>
          </a:p>
        </p:txBody>
      </p:sp>
      <p:sp>
        <p:nvSpPr>
          <p:cNvPr id="312" name="TextBox 311">
            <a:extLst>
              <a:ext uri="{FF2B5EF4-FFF2-40B4-BE49-F238E27FC236}">
                <a16:creationId xmlns:a16="http://schemas.microsoft.com/office/drawing/2014/main" id="{2B6B02CA-2B7D-4D94-987A-C7FCE0514809}"/>
              </a:ext>
            </a:extLst>
          </p:cNvPr>
          <p:cNvSpPr txBox="1"/>
          <p:nvPr/>
        </p:nvSpPr>
        <p:spPr>
          <a:xfrm>
            <a:off x="3804613" y="2123743"/>
            <a:ext cx="958232"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9 / Risk 17</a:t>
            </a:r>
          </a:p>
        </p:txBody>
      </p:sp>
      <p:sp>
        <p:nvSpPr>
          <p:cNvPr id="313" name="TextBox 312">
            <a:extLst>
              <a:ext uri="{FF2B5EF4-FFF2-40B4-BE49-F238E27FC236}">
                <a16:creationId xmlns:a16="http://schemas.microsoft.com/office/drawing/2014/main" id="{EBA4A6A7-4D54-461E-9BE4-C912E883FB25}"/>
              </a:ext>
            </a:extLst>
          </p:cNvPr>
          <p:cNvSpPr txBox="1"/>
          <p:nvPr/>
        </p:nvSpPr>
        <p:spPr>
          <a:xfrm>
            <a:off x="5447928" y="2581091"/>
            <a:ext cx="788176"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10 / risk 19</a:t>
            </a:r>
          </a:p>
        </p:txBody>
      </p:sp>
      <p:sp>
        <p:nvSpPr>
          <p:cNvPr id="314" name="TextBox 313">
            <a:extLst>
              <a:ext uri="{FF2B5EF4-FFF2-40B4-BE49-F238E27FC236}">
                <a16:creationId xmlns:a16="http://schemas.microsoft.com/office/drawing/2014/main" id="{9C72F171-8FEE-4DCC-A894-6577959CF231}"/>
              </a:ext>
            </a:extLst>
          </p:cNvPr>
          <p:cNvSpPr txBox="1"/>
          <p:nvPr/>
        </p:nvSpPr>
        <p:spPr>
          <a:xfrm>
            <a:off x="4263615" y="4306674"/>
            <a:ext cx="577396" cy="24622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12 / Risk 21</a:t>
            </a:r>
          </a:p>
        </p:txBody>
      </p:sp>
      <p:sp>
        <p:nvSpPr>
          <p:cNvPr id="315" name="TextBox 314">
            <a:extLst>
              <a:ext uri="{FF2B5EF4-FFF2-40B4-BE49-F238E27FC236}">
                <a16:creationId xmlns:a16="http://schemas.microsoft.com/office/drawing/2014/main" id="{D14C4A83-D113-4FC6-8301-566BBAC160DE}"/>
              </a:ext>
            </a:extLst>
          </p:cNvPr>
          <p:cNvSpPr txBox="1"/>
          <p:nvPr/>
        </p:nvSpPr>
        <p:spPr>
          <a:xfrm>
            <a:off x="4871864" y="3284984"/>
            <a:ext cx="814656"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11 / Risk 20</a:t>
            </a:r>
          </a:p>
        </p:txBody>
      </p:sp>
      <p:sp>
        <p:nvSpPr>
          <p:cNvPr id="316" name="TextBox 315">
            <a:extLst>
              <a:ext uri="{FF2B5EF4-FFF2-40B4-BE49-F238E27FC236}">
                <a16:creationId xmlns:a16="http://schemas.microsoft.com/office/drawing/2014/main" id="{B8524769-D771-4F9E-9059-2D518DF17EBC}"/>
              </a:ext>
            </a:extLst>
          </p:cNvPr>
          <p:cNvSpPr txBox="1"/>
          <p:nvPr/>
        </p:nvSpPr>
        <p:spPr>
          <a:xfrm>
            <a:off x="3359696" y="5328803"/>
            <a:ext cx="3731756"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15 / Risk 23</a:t>
            </a:r>
          </a:p>
        </p:txBody>
      </p:sp>
      <p:sp>
        <p:nvSpPr>
          <p:cNvPr id="317" name="TextBox 316">
            <a:extLst>
              <a:ext uri="{FF2B5EF4-FFF2-40B4-BE49-F238E27FC236}">
                <a16:creationId xmlns:a16="http://schemas.microsoft.com/office/drawing/2014/main" id="{67E634B4-9C17-4244-BBBD-0991510E06D1}"/>
              </a:ext>
            </a:extLst>
          </p:cNvPr>
          <p:cNvSpPr txBox="1"/>
          <p:nvPr/>
        </p:nvSpPr>
        <p:spPr>
          <a:xfrm>
            <a:off x="6490413" y="4531651"/>
            <a:ext cx="658358"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Pro 13 / Risk 22</a:t>
            </a:r>
          </a:p>
        </p:txBody>
      </p:sp>
      <p:sp>
        <p:nvSpPr>
          <p:cNvPr id="318" name="Star: 5 Points 317" descr="Milestone description of Objective A2 met.">
            <a:extLst>
              <a:ext uri="{FF2B5EF4-FFF2-40B4-BE49-F238E27FC236}">
                <a16:creationId xmlns:a16="http://schemas.microsoft.com/office/drawing/2014/main" id="{A5A51323-6188-497D-8392-0A4E731E383F}"/>
              </a:ext>
            </a:extLst>
          </p:cNvPr>
          <p:cNvSpPr/>
          <p:nvPr/>
        </p:nvSpPr>
        <p:spPr>
          <a:xfrm>
            <a:off x="2735511" y="3223412"/>
            <a:ext cx="79258" cy="61572"/>
          </a:xfrm>
          <a:prstGeom prst="star5">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19" name="TextBox 318">
            <a:extLst>
              <a:ext uri="{FF2B5EF4-FFF2-40B4-BE49-F238E27FC236}">
                <a16:creationId xmlns:a16="http://schemas.microsoft.com/office/drawing/2014/main" id="{623FD0F4-1FD1-4AB0-9D78-C9780A03595D}"/>
              </a:ext>
            </a:extLst>
          </p:cNvPr>
          <p:cNvSpPr txBox="1"/>
          <p:nvPr/>
        </p:nvSpPr>
        <p:spPr>
          <a:xfrm>
            <a:off x="2871328" y="3204010"/>
            <a:ext cx="872622"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itchFamily="34" charset="0"/>
                <a:ea typeface="+mn-ea"/>
                <a:cs typeface="Arial" charset="0"/>
              </a:rPr>
              <a:t>Outcome A2 met</a:t>
            </a:r>
          </a:p>
        </p:txBody>
      </p:sp>
      <p:sp>
        <p:nvSpPr>
          <p:cNvPr id="320" name="Star: 5 Points 319" descr="Star shaped milestone description of Risk 17 reduced.">
            <a:extLst>
              <a:ext uri="{FF2B5EF4-FFF2-40B4-BE49-F238E27FC236}">
                <a16:creationId xmlns:a16="http://schemas.microsoft.com/office/drawing/2014/main" id="{3594B46B-93E2-4256-B419-BA4CAA058828}"/>
              </a:ext>
            </a:extLst>
          </p:cNvPr>
          <p:cNvSpPr/>
          <p:nvPr/>
        </p:nvSpPr>
        <p:spPr>
          <a:xfrm>
            <a:off x="4935963" y="2178750"/>
            <a:ext cx="79258" cy="61572"/>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21" name="Star: 5 Points 320" descr="Star shaped milestone description of Risk 19 reduced.">
            <a:extLst>
              <a:ext uri="{FF2B5EF4-FFF2-40B4-BE49-F238E27FC236}">
                <a16:creationId xmlns:a16="http://schemas.microsoft.com/office/drawing/2014/main" id="{6B70CE77-248C-437D-B9D9-BBB26F54EECA}"/>
              </a:ext>
            </a:extLst>
          </p:cNvPr>
          <p:cNvSpPr/>
          <p:nvPr/>
        </p:nvSpPr>
        <p:spPr>
          <a:xfrm>
            <a:off x="7174762" y="2744415"/>
            <a:ext cx="79258" cy="61572"/>
          </a:xfrm>
          <a:prstGeom prst="star5">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22" name="TextBox 321">
            <a:extLst>
              <a:ext uri="{FF2B5EF4-FFF2-40B4-BE49-F238E27FC236}">
                <a16:creationId xmlns:a16="http://schemas.microsoft.com/office/drawing/2014/main" id="{8DA0DFFF-2346-42B8-A90A-773254DDF3EE}"/>
              </a:ext>
            </a:extLst>
          </p:cNvPr>
          <p:cNvSpPr txBox="1"/>
          <p:nvPr/>
        </p:nvSpPr>
        <p:spPr>
          <a:xfrm>
            <a:off x="7323966" y="2730252"/>
            <a:ext cx="872622"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itchFamily="34" charset="0"/>
                <a:ea typeface="+mn-ea"/>
                <a:cs typeface="Arial" charset="0"/>
              </a:rPr>
              <a:t>Risk 19 reduced</a:t>
            </a:r>
          </a:p>
        </p:txBody>
      </p:sp>
      <p:sp>
        <p:nvSpPr>
          <p:cNvPr id="323" name="Rectangle: Rounded Corners 322">
            <a:extLst>
              <a:ext uri="{FF2B5EF4-FFF2-40B4-BE49-F238E27FC236}">
                <a16:creationId xmlns:a16="http://schemas.microsoft.com/office/drawing/2014/main" id="{29B57C14-FC33-41C2-BDA6-5415E9BFB7F1}"/>
              </a:ext>
            </a:extLst>
          </p:cNvPr>
          <p:cNvSpPr/>
          <p:nvPr/>
        </p:nvSpPr>
        <p:spPr>
          <a:xfrm>
            <a:off x="6452460" y="4687242"/>
            <a:ext cx="4180043" cy="156305"/>
          </a:xfrm>
          <a:prstGeom prst="roundRect">
            <a:avLst/>
          </a:prstGeom>
          <a:gradFill flip="none" rotWithShape="1">
            <a:gsLst>
              <a:gs pos="0">
                <a:srgbClr val="00B050"/>
              </a:gs>
              <a:gs pos="23000">
                <a:srgbClr val="00B05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13</a:t>
            </a:r>
          </a:p>
        </p:txBody>
      </p:sp>
      <p:sp>
        <p:nvSpPr>
          <p:cNvPr id="324" name="Rectangle: Rounded Corners 323">
            <a:extLst>
              <a:ext uri="{FF2B5EF4-FFF2-40B4-BE49-F238E27FC236}">
                <a16:creationId xmlns:a16="http://schemas.microsoft.com/office/drawing/2014/main" id="{080D93D9-9474-4FF9-B271-3A13C710803B}"/>
              </a:ext>
            </a:extLst>
          </p:cNvPr>
          <p:cNvSpPr/>
          <p:nvPr/>
        </p:nvSpPr>
        <p:spPr>
          <a:xfrm>
            <a:off x="3287688" y="5486138"/>
            <a:ext cx="1388552" cy="154800"/>
          </a:xfrm>
          <a:prstGeom prst="roundRect">
            <a:avLst/>
          </a:prstGeom>
          <a:gradFill flip="none" rotWithShape="1">
            <a:gsLst>
              <a:gs pos="0">
                <a:srgbClr val="00B050"/>
              </a:gs>
              <a:gs pos="23000">
                <a:srgbClr val="00B05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15 – IM Use Case</a:t>
            </a:r>
          </a:p>
        </p:txBody>
      </p:sp>
      <p:sp>
        <p:nvSpPr>
          <p:cNvPr id="325" name="Rectangle: Rounded Corners 324">
            <a:extLst>
              <a:ext uri="{FF2B5EF4-FFF2-40B4-BE49-F238E27FC236}">
                <a16:creationId xmlns:a16="http://schemas.microsoft.com/office/drawing/2014/main" id="{763CA03C-9D39-413D-B1BC-BA8BABC78111}"/>
              </a:ext>
            </a:extLst>
          </p:cNvPr>
          <p:cNvSpPr/>
          <p:nvPr/>
        </p:nvSpPr>
        <p:spPr>
          <a:xfrm>
            <a:off x="3689946" y="1866312"/>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8</a:t>
            </a:r>
          </a:p>
        </p:txBody>
      </p:sp>
      <p:sp>
        <p:nvSpPr>
          <p:cNvPr id="326" name="Rectangle: Rounded Corners 325">
            <a:extLst>
              <a:ext uri="{FF2B5EF4-FFF2-40B4-BE49-F238E27FC236}">
                <a16:creationId xmlns:a16="http://schemas.microsoft.com/office/drawing/2014/main" id="{A82B83CC-9715-4F78-AEDD-DF1C2289F1F2}"/>
              </a:ext>
            </a:extLst>
          </p:cNvPr>
          <p:cNvSpPr/>
          <p:nvPr/>
        </p:nvSpPr>
        <p:spPr>
          <a:xfrm>
            <a:off x="3791744" y="2280172"/>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9</a:t>
            </a:r>
          </a:p>
        </p:txBody>
      </p:sp>
      <p:sp>
        <p:nvSpPr>
          <p:cNvPr id="327" name="Rectangle: Rounded Corners 326">
            <a:extLst>
              <a:ext uri="{FF2B5EF4-FFF2-40B4-BE49-F238E27FC236}">
                <a16:creationId xmlns:a16="http://schemas.microsoft.com/office/drawing/2014/main" id="{965133B3-69F8-4E1F-BB60-EC78DB6FC93C}"/>
              </a:ext>
            </a:extLst>
          </p:cNvPr>
          <p:cNvSpPr/>
          <p:nvPr/>
        </p:nvSpPr>
        <p:spPr>
          <a:xfrm>
            <a:off x="5428472" y="2730252"/>
            <a:ext cx="1623067" cy="154800"/>
          </a:xfrm>
          <a:prstGeom prst="roundRect">
            <a:avLst/>
          </a:prstGeom>
          <a:gradFill flip="none" rotWithShape="1">
            <a:gsLst>
              <a:gs pos="0">
                <a:srgbClr val="F47B20"/>
              </a:gs>
              <a:gs pos="23000">
                <a:srgbClr val="F47B2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10</a:t>
            </a:r>
          </a:p>
        </p:txBody>
      </p:sp>
      <p:sp>
        <p:nvSpPr>
          <p:cNvPr id="328" name="Rectangle: Rounded Corners 327">
            <a:extLst>
              <a:ext uri="{FF2B5EF4-FFF2-40B4-BE49-F238E27FC236}">
                <a16:creationId xmlns:a16="http://schemas.microsoft.com/office/drawing/2014/main" id="{731C74D1-43B0-44E2-88DE-7F249BF478CE}"/>
              </a:ext>
            </a:extLst>
          </p:cNvPr>
          <p:cNvSpPr/>
          <p:nvPr/>
        </p:nvSpPr>
        <p:spPr>
          <a:xfrm>
            <a:off x="4871864" y="3429000"/>
            <a:ext cx="1623067" cy="154800"/>
          </a:xfrm>
          <a:prstGeom prst="roundRect">
            <a:avLst/>
          </a:prstGeom>
          <a:gradFill flip="none" rotWithShape="1">
            <a:gsLst>
              <a:gs pos="0">
                <a:srgbClr val="7030A0"/>
              </a:gs>
              <a:gs pos="23000">
                <a:srgbClr val="7030A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11</a:t>
            </a:r>
          </a:p>
        </p:txBody>
      </p:sp>
      <p:sp>
        <p:nvSpPr>
          <p:cNvPr id="329" name="Rectangle: Rounded Corners 328">
            <a:extLst>
              <a:ext uri="{FF2B5EF4-FFF2-40B4-BE49-F238E27FC236}">
                <a16:creationId xmlns:a16="http://schemas.microsoft.com/office/drawing/2014/main" id="{73D42775-B7A5-4486-987A-234B92182309}"/>
              </a:ext>
            </a:extLst>
          </p:cNvPr>
          <p:cNvSpPr/>
          <p:nvPr/>
        </p:nvSpPr>
        <p:spPr>
          <a:xfrm>
            <a:off x="4223792" y="4458444"/>
            <a:ext cx="1893626" cy="154800"/>
          </a:xfrm>
          <a:prstGeom prst="roundRect">
            <a:avLst/>
          </a:prstGeom>
          <a:gradFill flip="none" rotWithShape="1">
            <a:gsLst>
              <a:gs pos="0">
                <a:srgbClr val="00B050"/>
              </a:gs>
              <a:gs pos="23000">
                <a:srgbClr val="00B05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12</a:t>
            </a:r>
          </a:p>
        </p:txBody>
      </p:sp>
      <p:sp>
        <p:nvSpPr>
          <p:cNvPr id="330" name="Rectangle: Rounded Corners 329">
            <a:extLst>
              <a:ext uri="{FF2B5EF4-FFF2-40B4-BE49-F238E27FC236}">
                <a16:creationId xmlns:a16="http://schemas.microsoft.com/office/drawing/2014/main" id="{776F99CF-7132-4B14-8B77-150963A843CC}"/>
              </a:ext>
            </a:extLst>
          </p:cNvPr>
          <p:cNvSpPr/>
          <p:nvPr/>
        </p:nvSpPr>
        <p:spPr>
          <a:xfrm>
            <a:off x="3236794" y="5016365"/>
            <a:ext cx="4335325" cy="154800"/>
          </a:xfrm>
          <a:prstGeom prst="roundRect">
            <a:avLst/>
          </a:prstGeom>
          <a:gradFill flip="none" rotWithShape="1">
            <a:gsLst>
              <a:gs pos="0">
                <a:srgbClr val="F47B20"/>
              </a:gs>
              <a:gs pos="23000">
                <a:srgbClr val="F47B2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14</a:t>
            </a:r>
          </a:p>
        </p:txBody>
      </p:sp>
      <p:sp>
        <p:nvSpPr>
          <p:cNvPr id="331" name="Rectangle: Rounded Corners 330">
            <a:extLst>
              <a:ext uri="{FF2B5EF4-FFF2-40B4-BE49-F238E27FC236}">
                <a16:creationId xmlns:a16="http://schemas.microsoft.com/office/drawing/2014/main" id="{E8C8084D-93E2-4F74-B5E4-2C6BED08C518}"/>
              </a:ext>
            </a:extLst>
          </p:cNvPr>
          <p:cNvSpPr/>
          <p:nvPr/>
        </p:nvSpPr>
        <p:spPr>
          <a:xfrm>
            <a:off x="657474" y="1568194"/>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1</a:t>
            </a:r>
          </a:p>
        </p:txBody>
      </p:sp>
      <p:sp>
        <p:nvSpPr>
          <p:cNvPr id="332" name="Rectangle: Rounded Corners 331">
            <a:extLst>
              <a:ext uri="{FF2B5EF4-FFF2-40B4-BE49-F238E27FC236}">
                <a16:creationId xmlns:a16="http://schemas.microsoft.com/office/drawing/2014/main" id="{ECA231F9-BE12-42E4-8241-F2FB8FC2DF8B}"/>
              </a:ext>
            </a:extLst>
          </p:cNvPr>
          <p:cNvSpPr/>
          <p:nvPr/>
        </p:nvSpPr>
        <p:spPr>
          <a:xfrm>
            <a:off x="808516" y="1990762"/>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2</a:t>
            </a:r>
          </a:p>
        </p:txBody>
      </p:sp>
      <p:sp>
        <p:nvSpPr>
          <p:cNvPr id="333" name="Rectangle: Rounded Corners 332">
            <a:extLst>
              <a:ext uri="{FF2B5EF4-FFF2-40B4-BE49-F238E27FC236}">
                <a16:creationId xmlns:a16="http://schemas.microsoft.com/office/drawing/2014/main" id="{6878C79A-9577-414C-A9BE-8A426D938DBF}"/>
              </a:ext>
            </a:extLst>
          </p:cNvPr>
          <p:cNvSpPr/>
          <p:nvPr/>
        </p:nvSpPr>
        <p:spPr>
          <a:xfrm>
            <a:off x="709537" y="2450637"/>
            <a:ext cx="741576"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3</a:t>
            </a:r>
          </a:p>
        </p:txBody>
      </p:sp>
      <p:sp>
        <p:nvSpPr>
          <p:cNvPr id="334" name="Rectangle: Rounded Corners 333">
            <a:extLst>
              <a:ext uri="{FF2B5EF4-FFF2-40B4-BE49-F238E27FC236}">
                <a16:creationId xmlns:a16="http://schemas.microsoft.com/office/drawing/2014/main" id="{CF3B3223-F96A-4212-B071-99F5447B4358}"/>
              </a:ext>
            </a:extLst>
          </p:cNvPr>
          <p:cNvSpPr/>
          <p:nvPr/>
        </p:nvSpPr>
        <p:spPr>
          <a:xfrm>
            <a:off x="950314" y="3162420"/>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4</a:t>
            </a:r>
          </a:p>
        </p:txBody>
      </p:sp>
      <p:sp>
        <p:nvSpPr>
          <p:cNvPr id="335" name="Rectangle: Rounded Corners 334">
            <a:extLst>
              <a:ext uri="{FF2B5EF4-FFF2-40B4-BE49-F238E27FC236}">
                <a16:creationId xmlns:a16="http://schemas.microsoft.com/office/drawing/2014/main" id="{AF2AC77F-C7BA-49AC-9B81-3FF88AF9BB2A}"/>
              </a:ext>
            </a:extLst>
          </p:cNvPr>
          <p:cNvSpPr/>
          <p:nvPr/>
        </p:nvSpPr>
        <p:spPr>
          <a:xfrm>
            <a:off x="2483660" y="4058883"/>
            <a:ext cx="4567879" cy="154800"/>
          </a:xfrm>
          <a:prstGeom prst="roundRect">
            <a:avLst/>
          </a:prstGeom>
          <a:gradFill flip="none" rotWithShape="1">
            <a:gsLst>
              <a:gs pos="0">
                <a:srgbClr val="F47B20"/>
              </a:gs>
              <a:gs pos="23000">
                <a:srgbClr val="F47B2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7</a:t>
            </a:r>
          </a:p>
        </p:txBody>
      </p:sp>
      <p:sp>
        <p:nvSpPr>
          <p:cNvPr id="336" name="Rectangle: Rounded Corners 335">
            <a:extLst>
              <a:ext uri="{FF2B5EF4-FFF2-40B4-BE49-F238E27FC236}">
                <a16:creationId xmlns:a16="http://schemas.microsoft.com/office/drawing/2014/main" id="{4C644E8F-E3FD-4ABB-88D4-EB11CA805F57}"/>
              </a:ext>
            </a:extLst>
          </p:cNvPr>
          <p:cNvSpPr/>
          <p:nvPr/>
        </p:nvSpPr>
        <p:spPr>
          <a:xfrm>
            <a:off x="1712470" y="3695636"/>
            <a:ext cx="1623067" cy="154800"/>
          </a:xfrm>
          <a:prstGeom prst="roundRect">
            <a:avLst/>
          </a:prstGeom>
          <a:gradFill flip="none" rotWithShape="1">
            <a:gsLst>
              <a:gs pos="0">
                <a:srgbClr val="FF0000"/>
              </a:gs>
              <a:gs pos="23000">
                <a:srgbClr val="00B05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5</a:t>
            </a:r>
          </a:p>
        </p:txBody>
      </p:sp>
      <p:sp>
        <p:nvSpPr>
          <p:cNvPr id="337" name="Rectangle: Rounded Corners 336">
            <a:extLst>
              <a:ext uri="{FF2B5EF4-FFF2-40B4-BE49-F238E27FC236}">
                <a16:creationId xmlns:a16="http://schemas.microsoft.com/office/drawing/2014/main" id="{F078439A-0064-4EAF-AB99-0DE7960AA1C5}"/>
              </a:ext>
            </a:extLst>
          </p:cNvPr>
          <p:cNvSpPr/>
          <p:nvPr/>
        </p:nvSpPr>
        <p:spPr>
          <a:xfrm>
            <a:off x="1442219" y="4598009"/>
            <a:ext cx="1374690" cy="154800"/>
          </a:xfrm>
          <a:prstGeom prst="roundRect">
            <a:avLst/>
          </a:prstGeom>
          <a:gradFill flip="none" rotWithShape="1">
            <a:gsLst>
              <a:gs pos="0">
                <a:srgbClr val="FF0000"/>
              </a:gs>
              <a:gs pos="23000">
                <a:srgbClr val="FF0000"/>
              </a:gs>
              <a:gs pos="69000">
                <a:schemeClr val="bg1">
                  <a:lumMod val="75000"/>
                </a:schemeClr>
              </a:gs>
              <a:gs pos="97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a:ln>
                  <a:noFill/>
                </a:ln>
                <a:solidFill>
                  <a:prstClr val="white"/>
                </a:solidFill>
                <a:effectLst/>
                <a:uLnTx/>
                <a:uFillTx/>
                <a:latin typeface="Calibri"/>
                <a:ea typeface="+mn-ea"/>
                <a:cs typeface="+mn-cs"/>
              </a:rPr>
              <a:t>Project 6</a:t>
            </a:r>
          </a:p>
        </p:txBody>
      </p:sp>
      <p:sp>
        <p:nvSpPr>
          <p:cNvPr id="422" name="TextBox 421">
            <a:extLst>
              <a:ext uri="{FF2B5EF4-FFF2-40B4-BE49-F238E27FC236}">
                <a16:creationId xmlns:a16="http://schemas.microsoft.com/office/drawing/2014/main" id="{60C98145-2CE9-4E13-A8DB-B0E533D5A559}"/>
              </a:ext>
            </a:extLst>
          </p:cNvPr>
          <p:cNvSpPr txBox="1"/>
          <p:nvPr/>
        </p:nvSpPr>
        <p:spPr>
          <a:xfrm>
            <a:off x="8826836" y="1412776"/>
            <a:ext cx="3365164" cy="492443"/>
          </a:xfrm>
          <a:prstGeom prst="rect">
            <a:avLst/>
          </a:prstGeom>
          <a:noFill/>
        </p:spPr>
        <p:txBody>
          <a:bodyPr wrap="square" lIns="0" tIns="0" rIns="0" bIns="0" rtlCol="0">
            <a:spAutoFit/>
          </a:bodyPr>
          <a:lstStyle/>
          <a:p>
            <a:pPr lvl="0">
              <a:defRPr/>
            </a:pPr>
            <a:r>
              <a:rPr lang="en-GB" sz="800" kern="0">
                <a:solidFill>
                  <a:schemeClr val="tx1">
                    <a:lumMod val="50000"/>
                  </a:schemeClr>
                </a:solidFill>
              </a:rPr>
              <a:t>Objective A (Managing Security Risks)</a:t>
            </a:r>
          </a:p>
          <a:p>
            <a:pPr>
              <a:defRPr/>
            </a:pPr>
            <a:r>
              <a:rPr lang="en-GB" sz="800" kern="0">
                <a:solidFill>
                  <a:schemeClr val="tx1">
                    <a:lumMod val="50000"/>
                  </a:schemeClr>
                </a:solidFill>
              </a:rPr>
              <a:t>Objective B (Protecting Against Cyber Attack)</a:t>
            </a:r>
          </a:p>
          <a:p>
            <a:pPr>
              <a:defRPr/>
            </a:pPr>
            <a:r>
              <a:rPr lang="en-GB" sz="800" kern="0">
                <a:solidFill>
                  <a:schemeClr val="tx1">
                    <a:lumMod val="50000"/>
                  </a:schemeClr>
                </a:solidFill>
              </a:rPr>
              <a:t>Objective C (Detecting Cyber Security Events)</a:t>
            </a:r>
          </a:p>
          <a:p>
            <a:pPr>
              <a:defRPr/>
            </a:pPr>
            <a:r>
              <a:rPr lang="en-GB" sz="800" kern="0">
                <a:solidFill>
                  <a:schemeClr val="tx1">
                    <a:lumMod val="50000"/>
                  </a:schemeClr>
                </a:solidFill>
              </a:rPr>
              <a:t>Objective D (Minimising the Impact of Cyber Security Incidents)</a:t>
            </a:r>
          </a:p>
        </p:txBody>
      </p:sp>
      <p:sp>
        <p:nvSpPr>
          <p:cNvPr id="3" name="TextBox 2">
            <a:extLst>
              <a:ext uri="{FF2B5EF4-FFF2-40B4-BE49-F238E27FC236}">
                <a16:creationId xmlns:a16="http://schemas.microsoft.com/office/drawing/2014/main" id="{8656A5FF-7CC8-4770-8C0E-FE1CE779B8B8}"/>
              </a:ext>
            </a:extLst>
          </p:cNvPr>
          <p:cNvSpPr txBox="1"/>
          <p:nvPr/>
        </p:nvSpPr>
        <p:spPr>
          <a:xfrm>
            <a:off x="264328" y="6324651"/>
            <a:ext cx="11069076" cy="246221"/>
          </a:xfrm>
          <a:prstGeom prst="rect">
            <a:avLst/>
          </a:prstGeom>
          <a:noFill/>
        </p:spPr>
        <p:txBody>
          <a:bodyPr wrap="square" rtlCol="0">
            <a:spAutoFit/>
          </a:bodyPr>
          <a:lstStyle/>
          <a:p>
            <a:r>
              <a:rPr lang="en-US" sz="1000" b="1">
                <a:effectLst/>
                <a:latin typeface="Verdana" panose="020B0604030504040204" pitchFamily="34" charset="0"/>
                <a:ea typeface="Calibri" panose="020F0502020204030204" pitchFamily="34" charset="0"/>
                <a:cs typeface="Times New Roman" panose="02020603050405020304" pitchFamily="18" charset="0"/>
              </a:rPr>
              <a:t>Further Information: </a:t>
            </a:r>
            <a:r>
              <a:rPr lang="en-US" sz="1000">
                <a:effectLst/>
                <a:latin typeface="Verdana" panose="020B0604030504040204" pitchFamily="34" charset="0"/>
                <a:ea typeface="Calibri" panose="020F0502020204030204" pitchFamily="34" charset="0"/>
                <a:cs typeface="Times New Roman" panose="02020603050405020304" pitchFamily="18" charset="0"/>
              </a:rPr>
              <a:t>This is a suggested format for a Gantt Chart.</a:t>
            </a:r>
            <a:endParaRPr lang="en-US" sz="1000" b="1">
              <a:effectLst/>
              <a:latin typeface="Verdana" panose="020B060403050404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CD2F8430-A083-E4D1-AC62-3A28016DEC1A}"/>
              </a:ext>
            </a:extLst>
          </p:cNvPr>
          <p:cNvSpPr txBox="1"/>
          <p:nvPr/>
        </p:nvSpPr>
        <p:spPr>
          <a:xfrm>
            <a:off x="5116910" y="2163570"/>
            <a:ext cx="872622" cy="123111"/>
          </a:xfrm>
          <a:prstGeom prst="rect">
            <a:avLst/>
          </a:prstGeom>
          <a:noFill/>
        </p:spPr>
        <p:txBody>
          <a:bodyPr wrap="square" lIns="0" tIns="0" rIns="0" bIns="0" rtlCol="0">
            <a:spAutoFit/>
          </a:bodyPr>
          <a:lstStyle/>
          <a:p>
            <a:pPr marL="0" marR="0" lvl="0" indent="0" algn="l" defTabSz="121917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itchFamily="34" charset="0"/>
                <a:ea typeface="+mn-ea"/>
                <a:cs typeface="Arial" charset="0"/>
              </a:rPr>
              <a:t>Risk 17 reduced</a:t>
            </a:r>
          </a:p>
        </p:txBody>
      </p:sp>
      <p:sp>
        <p:nvSpPr>
          <p:cNvPr id="9" name="Footer Placeholder 8">
            <a:extLst>
              <a:ext uri="{FF2B5EF4-FFF2-40B4-BE49-F238E27FC236}">
                <a16:creationId xmlns:a16="http://schemas.microsoft.com/office/drawing/2014/main" id="{7800389F-C7B8-0231-A94F-EDC7339F3C58}"/>
              </a:ext>
            </a:extLst>
          </p:cNvPr>
          <p:cNvSpPr>
            <a:spLocks noGrp="1"/>
          </p:cNvSpPr>
          <p:nvPr>
            <p:ph type="ftr" sz="quarter" idx="11"/>
            <p:custDataLst>
              <p:tags r:id="rId1"/>
            </p:custDataLst>
          </p:nvPr>
        </p:nvSpPr>
        <p:spPr/>
        <p:txBody>
          <a:bodyPr/>
          <a:lstStyle/>
          <a:p>
            <a:r>
              <a:rPr lang="en-GB"/>
              <a:t>       
  </a:t>
            </a:r>
          </a:p>
        </p:txBody>
      </p:sp>
    </p:spTree>
    <p:extLst>
      <p:ext uri="{BB962C8B-B14F-4D97-AF65-F5344CB8AC3E}">
        <p14:creationId xmlns:p14="http://schemas.microsoft.com/office/powerpoint/2010/main" val="990550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idx="4294967295"/>
          </p:nvPr>
        </p:nvSpPr>
        <p:spPr>
          <a:xfrm>
            <a:off x="5735960" y="444028"/>
            <a:ext cx="7968208" cy="715371"/>
          </a:xfrm>
          <a:prstGeom prst="rect">
            <a:avLst/>
          </a:prstGeom>
          <a:noFill/>
          <a:ln>
            <a:noFill/>
            <a:prstDash/>
          </a:ln>
          <a:effectLst/>
        </p:spPr>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lvl1pPr algn="r" rtl="0" eaLnBrk="1" fontAlgn="base" hangingPunct="1">
              <a:spcBef>
                <a:spcPct val="0"/>
              </a:spcBef>
              <a:spcAft>
                <a:spcPct val="0"/>
              </a:spcAft>
              <a:defRPr sz="1350" b="1" kern="1200"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Example NIS Improvement Plan</a:t>
            </a:r>
          </a:p>
        </p:txBody>
      </p:sp>
      <p:graphicFrame>
        <p:nvGraphicFramePr>
          <p:cNvPr id="7" name="Table 6">
            <a:extLst>
              <a:ext uri="{FF2B5EF4-FFF2-40B4-BE49-F238E27FC236}">
                <a16:creationId xmlns:a16="http://schemas.microsoft.com/office/drawing/2014/main" id="{10354CF4-7323-463D-A069-C438B13717E1}"/>
              </a:ext>
            </a:extLst>
          </p:cNvPr>
          <p:cNvGraphicFramePr>
            <a:graphicFrameLocks noGrp="1"/>
          </p:cNvGraphicFramePr>
          <p:nvPr>
            <p:extLst>
              <p:ext uri="{D42A27DB-BD31-4B8C-83A1-F6EECF244321}">
                <p14:modId xmlns:p14="http://schemas.microsoft.com/office/powerpoint/2010/main" val="3008422595"/>
              </p:ext>
            </p:extLst>
          </p:nvPr>
        </p:nvGraphicFramePr>
        <p:xfrm>
          <a:off x="53742" y="1096433"/>
          <a:ext cx="11889066" cy="5699891"/>
        </p:xfrm>
        <a:graphic>
          <a:graphicData uri="http://schemas.openxmlformats.org/drawingml/2006/table">
            <a:tbl>
              <a:tblPr firstRow="1" bandRow="1"/>
              <a:tblGrid>
                <a:gridCol w="661007">
                  <a:extLst>
                    <a:ext uri="{9D8B030D-6E8A-4147-A177-3AD203B41FA5}">
                      <a16:colId xmlns:a16="http://schemas.microsoft.com/office/drawing/2014/main" val="555497229"/>
                    </a:ext>
                  </a:extLst>
                </a:gridCol>
                <a:gridCol w="1032775">
                  <a:extLst>
                    <a:ext uri="{9D8B030D-6E8A-4147-A177-3AD203B41FA5}">
                      <a16:colId xmlns:a16="http://schemas.microsoft.com/office/drawing/2014/main" val="3158725708"/>
                    </a:ext>
                  </a:extLst>
                </a:gridCol>
                <a:gridCol w="2067013">
                  <a:extLst>
                    <a:ext uri="{9D8B030D-6E8A-4147-A177-3AD203B41FA5}">
                      <a16:colId xmlns:a16="http://schemas.microsoft.com/office/drawing/2014/main" val="4132625429"/>
                    </a:ext>
                  </a:extLst>
                </a:gridCol>
                <a:gridCol w="921866">
                  <a:extLst>
                    <a:ext uri="{9D8B030D-6E8A-4147-A177-3AD203B41FA5}">
                      <a16:colId xmlns:a16="http://schemas.microsoft.com/office/drawing/2014/main" val="3289862469"/>
                    </a:ext>
                  </a:extLst>
                </a:gridCol>
                <a:gridCol w="686948">
                  <a:extLst>
                    <a:ext uri="{9D8B030D-6E8A-4147-A177-3AD203B41FA5}">
                      <a16:colId xmlns:a16="http://schemas.microsoft.com/office/drawing/2014/main" val="2972588274"/>
                    </a:ext>
                  </a:extLst>
                </a:gridCol>
                <a:gridCol w="672760">
                  <a:extLst>
                    <a:ext uri="{9D8B030D-6E8A-4147-A177-3AD203B41FA5}">
                      <a16:colId xmlns:a16="http://schemas.microsoft.com/office/drawing/2014/main" val="854960004"/>
                    </a:ext>
                  </a:extLst>
                </a:gridCol>
                <a:gridCol w="1174093">
                  <a:extLst>
                    <a:ext uri="{9D8B030D-6E8A-4147-A177-3AD203B41FA5}">
                      <a16:colId xmlns:a16="http://schemas.microsoft.com/office/drawing/2014/main" val="662403421"/>
                    </a:ext>
                  </a:extLst>
                </a:gridCol>
                <a:gridCol w="1174093">
                  <a:extLst>
                    <a:ext uri="{9D8B030D-6E8A-4147-A177-3AD203B41FA5}">
                      <a16:colId xmlns:a16="http://schemas.microsoft.com/office/drawing/2014/main" val="1835411978"/>
                    </a:ext>
                  </a:extLst>
                </a:gridCol>
                <a:gridCol w="1035832">
                  <a:extLst>
                    <a:ext uri="{9D8B030D-6E8A-4147-A177-3AD203B41FA5}">
                      <a16:colId xmlns:a16="http://schemas.microsoft.com/office/drawing/2014/main" val="3196756474"/>
                    </a:ext>
                  </a:extLst>
                </a:gridCol>
                <a:gridCol w="719369">
                  <a:extLst>
                    <a:ext uri="{9D8B030D-6E8A-4147-A177-3AD203B41FA5}">
                      <a16:colId xmlns:a16="http://schemas.microsoft.com/office/drawing/2014/main" val="623699551"/>
                    </a:ext>
                  </a:extLst>
                </a:gridCol>
                <a:gridCol w="784767">
                  <a:extLst>
                    <a:ext uri="{9D8B030D-6E8A-4147-A177-3AD203B41FA5}">
                      <a16:colId xmlns:a16="http://schemas.microsoft.com/office/drawing/2014/main" val="865737967"/>
                    </a:ext>
                  </a:extLst>
                </a:gridCol>
                <a:gridCol w="958543">
                  <a:extLst>
                    <a:ext uri="{9D8B030D-6E8A-4147-A177-3AD203B41FA5}">
                      <a16:colId xmlns:a16="http://schemas.microsoft.com/office/drawing/2014/main" val="299434572"/>
                    </a:ext>
                  </a:extLst>
                </a:gridCol>
              </a:tblGrid>
              <a:tr h="830161">
                <a:tc>
                  <a:txBody>
                    <a:bodyPr/>
                    <a:lstStyle/>
                    <a:p>
                      <a:pPr algn="l" fontAlgn="t"/>
                      <a:r>
                        <a:rPr lang="en-GB" sz="1000" b="1" i="0" u="none" strike="noStrike">
                          <a:solidFill>
                            <a:srgbClr val="FFFFFF"/>
                          </a:solidFill>
                          <a:effectLst/>
                          <a:latin typeface="Verdana" panose="020B0604030504040204" pitchFamily="34" charset="0"/>
                        </a:rPr>
                        <a:t>Improvement Plan ID</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The reference ID</a:t>
                      </a:r>
                    </a:p>
                    <a:p>
                      <a:pPr algn="l" fontAlgn="t"/>
                      <a:endParaRPr lang="en-GB" sz="950" b="1" i="0" u="none" strike="noStrike">
                        <a:solidFill>
                          <a:srgbClr val="FFFFFF"/>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000" b="1" i="0" u="none" strike="noStrike">
                          <a:solidFill>
                            <a:srgbClr val="FFFFFF"/>
                          </a:solidFill>
                          <a:effectLst/>
                          <a:latin typeface="Verdana" panose="020B0604030504040204" pitchFamily="34" charset="0"/>
                        </a:rPr>
                        <a:t>Initiative / Project Name</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Name of initiative</a:t>
                      </a:r>
                    </a:p>
                    <a:p>
                      <a:pPr algn="l" fontAlgn="t"/>
                      <a:endParaRPr lang="en-GB" sz="950" b="1" i="0" u="none" strike="noStrike">
                        <a:solidFill>
                          <a:srgbClr val="FFFFFF"/>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Initiative / Project Description</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Describe the initiative and include </a:t>
                      </a:r>
                    </a:p>
                    <a:p>
                      <a:pPr algn="l" fontAlgn="t"/>
                      <a:r>
                        <a:rPr lang="en-GB" sz="800" b="0" i="1" u="none" strike="noStrike" kern="1200">
                          <a:solidFill>
                            <a:schemeClr val="bg1"/>
                          </a:solidFill>
                          <a:effectLst/>
                          <a:latin typeface="Verdana" panose="020B0604030504040204" pitchFamily="34" charset="0"/>
                          <a:ea typeface="+mn-ea"/>
                          <a:cs typeface="+mn-cs"/>
                        </a:rPr>
                        <a:t>Project Control area (primary)</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Applicable Scope / Improvement Area</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What scope does this apply to? And exclusions NIS Scope (site, system, geography etc.)</a:t>
                      </a:r>
                    </a:p>
                    <a:p>
                      <a:pPr algn="l" fontAlgn="t"/>
                      <a:endParaRPr lang="en-GB" sz="950" b="1" i="0" u="none" strike="noStrike">
                        <a:solidFill>
                          <a:srgbClr val="FFFFFF"/>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Risk  </a:t>
                      </a:r>
                      <a:br>
                        <a:rPr lang="en-GB" sz="1000" b="1" i="0" u="none" strike="noStrike">
                          <a:solidFill>
                            <a:srgbClr val="FFFFFF"/>
                          </a:solidFill>
                          <a:effectLst/>
                          <a:latin typeface="Verdana" panose="020B0604030504040204" pitchFamily="34" charset="0"/>
                        </a:rPr>
                      </a:br>
                      <a:r>
                        <a:rPr lang="en-GB" sz="1000" b="1" i="0" u="none" strike="noStrike">
                          <a:solidFill>
                            <a:srgbClr val="FFFFFF"/>
                          </a:solidFill>
                          <a:effectLst/>
                          <a:latin typeface="Verdana" panose="020B0604030504040204" pitchFamily="34" charset="0"/>
                        </a:rPr>
                        <a:t>Ref No</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Any relevant risk reference ID (Should align with the ID from the RA)</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950" b="1" i="0" u="none" strike="noStrike">
                          <a:solidFill>
                            <a:srgbClr val="FFFFFF"/>
                          </a:solidFill>
                          <a:effectLst/>
                          <a:latin typeface="Verdana" panose="020B0604030504040204" pitchFamily="34" charset="0"/>
                        </a:rPr>
                        <a:t>Risk Criticality</a:t>
                      </a: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kern="1200">
                          <a:solidFill>
                            <a:schemeClr val="bg1"/>
                          </a:solidFill>
                          <a:effectLst/>
                          <a:latin typeface="Verdana" panose="020B0604030504040204" pitchFamily="34" charset="0"/>
                          <a:ea typeface="+mn-ea"/>
                          <a:cs typeface="+mn-cs"/>
                        </a:rPr>
                        <a:t>Is the Improvement Plan mapped to a HIGH risk etc.?</a:t>
                      </a:r>
                    </a:p>
                    <a:p>
                      <a:pPr algn="l" fontAlgn="t"/>
                      <a:r>
                        <a:rPr lang="en-GB" sz="950" b="1" i="0" u="none" strike="noStrike">
                          <a:solidFill>
                            <a:srgbClr val="FFFFFF"/>
                          </a:solidFill>
                          <a:effectLst/>
                          <a:latin typeface="Verdana" panose="020B0604030504040204" pitchFamily="34" charset="0"/>
                        </a:rPr>
                        <a:t> </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950" b="1" i="0" u="none" strike="noStrike">
                          <a:solidFill>
                            <a:srgbClr val="FFFFFF"/>
                          </a:solidFill>
                          <a:effectLst/>
                          <a:latin typeface="Verdana" panose="020B0604030504040204" pitchFamily="34" charset="0"/>
                        </a:rPr>
                        <a:t>Other Industry Framework Control reference</a:t>
                      </a:r>
                    </a:p>
                    <a:p>
                      <a:pPr algn="l" fontAlgn="t"/>
                      <a:endParaRPr lang="en-GB" sz="950" b="1" i="0" u="none" strike="noStrike">
                        <a:solidFill>
                          <a:srgbClr val="FFFFFF"/>
                        </a:solidFill>
                        <a:effectLst/>
                        <a:latin typeface="Verdana" panose="020B0604030504040204" pitchFamily="34" charset="0"/>
                      </a:endParaRPr>
                    </a:p>
                    <a:p>
                      <a:pPr algn="l" fontAlgn="t"/>
                      <a:r>
                        <a:rPr lang="en-GB" sz="800" b="0" i="1" u="none" strike="noStrike" kern="1200">
                          <a:solidFill>
                            <a:schemeClr val="bg1"/>
                          </a:solidFill>
                          <a:effectLst/>
                          <a:latin typeface="Verdana" panose="020B0604030504040204" pitchFamily="34" charset="0"/>
                          <a:ea typeface="+mn-ea"/>
                          <a:cs typeface="+mn-cs"/>
                        </a:rPr>
                        <a:t>Related control outcomes including </a:t>
                      </a:r>
                      <a:r>
                        <a:rPr lang="en-GB" sz="800" b="1" i="1" u="none" strike="noStrike" kern="1200">
                          <a:solidFill>
                            <a:schemeClr val="bg1"/>
                          </a:solidFill>
                          <a:effectLst/>
                          <a:latin typeface="Verdana" panose="020B0604030504040204" pitchFamily="34" charset="0"/>
                          <a:ea typeface="+mn-ea"/>
                          <a:cs typeface="+mn-cs"/>
                        </a:rPr>
                        <a:t>compensating</a:t>
                      </a:r>
                      <a:r>
                        <a:rPr lang="en-GB" sz="800" b="0" i="1" u="none" strike="noStrike" kern="1200">
                          <a:solidFill>
                            <a:schemeClr val="bg1"/>
                          </a:solidFill>
                          <a:effectLst/>
                          <a:latin typeface="Verdana" panose="020B0604030504040204" pitchFamily="34" charset="0"/>
                          <a:ea typeface="+mn-ea"/>
                          <a:cs typeface="+mn-cs"/>
                        </a:rPr>
                        <a:t> </a:t>
                      </a:r>
                      <a:r>
                        <a:rPr lang="en-GB" sz="800" b="1" i="1" u="none" strike="noStrike" kern="1200">
                          <a:solidFill>
                            <a:schemeClr val="bg1"/>
                          </a:solidFill>
                          <a:effectLst/>
                          <a:latin typeface="Verdana" panose="020B0604030504040204" pitchFamily="34" charset="0"/>
                          <a:ea typeface="+mn-ea"/>
                          <a:cs typeface="+mn-cs"/>
                        </a:rPr>
                        <a:t>controls</a:t>
                      </a:r>
                      <a:r>
                        <a:rPr lang="en-GB" sz="800" b="0" i="1" u="none" strike="noStrike" kern="1200">
                          <a:solidFill>
                            <a:schemeClr val="bg1"/>
                          </a:solidFill>
                          <a:effectLst/>
                          <a:latin typeface="Verdana" panose="020B0604030504040204" pitchFamily="34" charset="0"/>
                          <a:ea typeface="+mn-ea"/>
                          <a:cs typeface="+mn-cs"/>
                        </a:rPr>
                        <a:t> such as Physical security controls.</a:t>
                      </a:r>
                      <a:endParaRPr lang="en-GB" sz="950" b="1" i="0" u="none" strike="noStrike">
                        <a:solidFill>
                          <a:srgbClr val="FFFFFF"/>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CAF Mapping –</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chemeClr val="bg1"/>
                          </a:solidFill>
                          <a:effectLst/>
                          <a:latin typeface="Verdana" panose="020B0604030504040204" pitchFamily="34" charset="0"/>
                        </a:rPr>
                        <a:t>Related CAF outcomes</a:t>
                      </a:r>
                      <a:endParaRPr lang="en-GB" sz="950" b="1" i="0" u="none" strike="noStrike">
                        <a:solidFill>
                          <a:srgbClr val="FFFFFF"/>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900" b="1" i="0" u="none" strike="noStrike">
                          <a:solidFill>
                            <a:srgbClr val="FFFFFF"/>
                          </a:solidFill>
                          <a:effectLst/>
                          <a:latin typeface="Verdana" panose="020B0604030504040204" pitchFamily="34" charset="0"/>
                        </a:rPr>
                        <a:t>Basic Profile and/or </a:t>
                      </a:r>
                      <a:r>
                        <a:rPr lang="en-GB" sz="950" b="1" i="0" u="none" strike="noStrike">
                          <a:solidFill>
                            <a:srgbClr val="FFFFFF"/>
                          </a:solidFill>
                          <a:effectLst/>
                          <a:latin typeface="Verdana" panose="020B0604030504040204" pitchFamily="34" charset="0"/>
                        </a:rPr>
                        <a:t>Enhanced Profile </a:t>
                      </a:r>
                      <a:r>
                        <a:rPr lang="en-GB" sz="900" b="1" i="0" u="none" strike="noStrike">
                          <a:solidFill>
                            <a:srgbClr val="FFFFFF"/>
                          </a:solidFill>
                          <a:effectLst/>
                          <a:latin typeface="Verdana" panose="020B0604030504040204" pitchFamily="34" charset="0"/>
                        </a:rPr>
                        <a:t>Maturity alignment</a:t>
                      </a:r>
                    </a:p>
                    <a:p>
                      <a:pPr algn="l" fontAlgn="t"/>
                      <a:endParaRPr lang="en-GB" sz="950" b="1" i="0" u="none" strike="noStrike">
                        <a:solidFill>
                          <a:srgbClr val="FFFFFF"/>
                        </a:solidFill>
                        <a:effectLst/>
                        <a:latin typeface="Verdana" panose="020B060403050404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a:solidFill>
                            <a:srgbClr val="FFFFFF"/>
                          </a:solidFill>
                          <a:effectLst/>
                          <a:latin typeface="Verdana" panose="020B0604030504040204" pitchFamily="34" charset="0"/>
                        </a:rPr>
                        <a:t>Which Profile is the </a:t>
                      </a:r>
                      <a:r>
                        <a:rPr lang="en-GB" sz="800" b="0" i="1" u="none" strike="noStrike">
                          <a:solidFill>
                            <a:schemeClr val="bg1"/>
                          </a:solidFill>
                          <a:effectLst/>
                          <a:latin typeface="Verdana" panose="020B0604030504040204" pitchFamily="34" charset="0"/>
                        </a:rPr>
                        <a:t>initiative</a:t>
                      </a:r>
                    </a:p>
                    <a:p>
                      <a:pPr algn="l" fontAlgn="t"/>
                      <a:r>
                        <a:rPr lang="en-GB" sz="800" b="0" i="1" u="none" strike="noStrike">
                          <a:solidFill>
                            <a:srgbClr val="FFFFFF"/>
                          </a:solidFill>
                          <a:effectLst/>
                          <a:latin typeface="Verdana" panose="020B0604030504040204" pitchFamily="34" charset="0"/>
                        </a:rPr>
                        <a:t>looking to meet or exceed?</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Start Date</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r>
                        <a:rPr lang="en-GB" sz="1000" b="1" i="0" u="none" strike="noStrike">
                          <a:solidFill>
                            <a:srgbClr val="FFFFFF"/>
                          </a:solidFill>
                          <a:effectLst/>
                          <a:latin typeface="Verdana" panose="020B0604030504040204" pitchFamily="34" charset="0"/>
                        </a:rPr>
                        <a:t>Finish </a:t>
                      </a:r>
                      <a:r>
                        <a:rPr lang="en-GB" sz="1000" b="1" i="0" u="none" strike="noStrike" kern="1200">
                          <a:solidFill>
                            <a:srgbClr val="FFFFFF"/>
                          </a:solidFill>
                          <a:effectLst/>
                          <a:latin typeface="Verdana" panose="020B0604030504040204" pitchFamily="34" charset="0"/>
                          <a:ea typeface="+mn-ea"/>
                          <a:cs typeface="+mn-cs"/>
                        </a:rPr>
                        <a:t>Date</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tc>
                  <a:txBody>
                    <a:bodyPr/>
                    <a:lstStyle/>
                    <a:p>
                      <a:pPr algn="l" fontAlgn="t"/>
                      <a:endParaRPr lang="en-GB" sz="950" b="0" i="0" u="none" strike="noStrike">
                        <a:solidFill>
                          <a:srgbClr val="FFFFFF"/>
                        </a:solidFill>
                        <a:effectLst/>
                        <a:latin typeface="Verdana" panose="020B0604030504040204" pitchFamily="34" charset="0"/>
                      </a:endParaRPr>
                    </a:p>
                    <a:p>
                      <a:pPr algn="l" fontAlgn="t"/>
                      <a:r>
                        <a:rPr lang="en-GB" sz="1000" b="1" i="0" u="none" strike="noStrike" kern="1200">
                          <a:solidFill>
                            <a:srgbClr val="FFFFFF"/>
                          </a:solidFill>
                          <a:effectLst/>
                          <a:latin typeface="Verdana" panose="020B0604030504040204" pitchFamily="34" charset="0"/>
                          <a:ea typeface="+mn-ea"/>
                          <a:cs typeface="+mn-cs"/>
                        </a:rPr>
                        <a:t>Risk</a:t>
                      </a:r>
                      <a:r>
                        <a:rPr lang="en-GB" sz="950" b="0" i="0" u="none" strike="noStrike">
                          <a:solidFill>
                            <a:srgbClr val="FFFFFF"/>
                          </a:solidFill>
                          <a:effectLst/>
                          <a:latin typeface="Verdana" panose="020B0604030504040204" pitchFamily="34" charset="0"/>
                        </a:rPr>
                        <a:t> </a:t>
                      </a:r>
                      <a:r>
                        <a:rPr lang="en-GB" sz="1000" b="1" i="0" u="none" strike="noStrike" kern="1200">
                          <a:solidFill>
                            <a:srgbClr val="FFFFFF"/>
                          </a:solidFill>
                          <a:effectLst/>
                          <a:latin typeface="Verdana" panose="020B0604030504040204" pitchFamily="34" charset="0"/>
                          <a:ea typeface="+mn-ea"/>
                          <a:cs typeface="+mn-cs"/>
                        </a:rPr>
                        <a:t>Tolerance</a:t>
                      </a:r>
                    </a:p>
                    <a:p>
                      <a:pPr algn="l" fontAlgn="t"/>
                      <a:r>
                        <a:rPr lang="en-GB" sz="800" b="0" i="1" u="none" strike="noStrike" kern="1200">
                          <a:solidFill>
                            <a:srgbClr val="FFFFFF"/>
                          </a:solidFill>
                          <a:effectLst/>
                          <a:latin typeface="Verdana" panose="020B0604030504040204" pitchFamily="34" charset="0"/>
                          <a:ea typeface="+mn-ea"/>
                          <a:cs typeface="+mn-cs"/>
                        </a:rPr>
                        <a:t>Is the risk now within risk appetite? Yes, No</a:t>
                      </a:r>
                      <a:br>
                        <a:rPr lang="en-GB" sz="800" b="0" i="1" u="none" strike="noStrike" kern="1200">
                          <a:solidFill>
                            <a:srgbClr val="FFFFFF"/>
                          </a:solidFill>
                          <a:effectLst/>
                          <a:latin typeface="Verdana" panose="020B0604030504040204" pitchFamily="34" charset="0"/>
                          <a:ea typeface="+mn-ea"/>
                          <a:cs typeface="+mn-cs"/>
                        </a:rPr>
                      </a:br>
                      <a:endParaRPr lang="en-GB" sz="800" b="0" i="1" u="none" strike="noStrike" kern="1200">
                        <a:solidFill>
                          <a:srgbClr val="FFFFFF"/>
                        </a:solidFill>
                        <a:effectLst/>
                        <a:latin typeface="Verdana" panose="020B0604030504040204" pitchFamily="34" charset="0"/>
                        <a:ea typeface="+mn-ea"/>
                        <a:cs typeface="+mn-cs"/>
                      </a:endParaRPr>
                    </a:p>
                    <a:p>
                      <a:pPr algn="l" fontAlgn="t"/>
                      <a:r>
                        <a:rPr lang="en-GB" sz="800" b="0" i="1" u="none" strike="noStrike" kern="1200">
                          <a:solidFill>
                            <a:srgbClr val="FFFFFF"/>
                          </a:solidFill>
                          <a:effectLst/>
                          <a:latin typeface="Verdana" panose="020B0604030504040204" pitchFamily="34" charset="0"/>
                          <a:ea typeface="+mn-ea"/>
                          <a:cs typeface="+mn-cs"/>
                        </a:rPr>
                        <a:t>If Yes, then revised risk criticality should be stated e.g. Medium or Low for a High risk </a:t>
                      </a:r>
                    </a:p>
                    <a:p>
                      <a:pPr marL="0" marR="0" lvl="0" indent="0" algn="l" defTabSz="914400" rtl="0" eaLnBrk="1" fontAlgn="t" latinLnBrk="0" hangingPunct="1">
                        <a:lnSpc>
                          <a:spcPct val="100000"/>
                        </a:lnSpc>
                        <a:spcBef>
                          <a:spcPts val="0"/>
                        </a:spcBef>
                        <a:spcAft>
                          <a:spcPts val="0"/>
                        </a:spcAft>
                        <a:buClrTx/>
                        <a:buSzTx/>
                        <a:buFontTx/>
                        <a:buNone/>
                        <a:tabLst/>
                        <a:defRPr/>
                      </a:pPr>
                      <a:r>
                        <a:rPr lang="en-GB" sz="800" b="0" i="1" u="none" strike="noStrike" kern="1200">
                          <a:solidFill>
                            <a:srgbClr val="FFFFFF"/>
                          </a:solidFill>
                          <a:effectLst/>
                          <a:latin typeface="Verdana" panose="020B0604030504040204" pitchFamily="34" charset="0"/>
                          <a:ea typeface="+mn-ea"/>
                          <a:cs typeface="+mn-cs"/>
                        </a:rPr>
                        <a:t>If No, then current risk criticality should be stated.</a:t>
                      </a:r>
                    </a:p>
                    <a:p>
                      <a:pPr algn="l" fontAlgn="t"/>
                      <a:endParaRPr lang="en-GB" sz="800" b="0" i="1" u="none" strike="noStrike" kern="1200">
                        <a:solidFill>
                          <a:srgbClr val="FFFFFF"/>
                        </a:solidFill>
                        <a:effectLst/>
                        <a:latin typeface="Verdana" panose="020B0604030504040204" pitchFamily="34" charset="0"/>
                        <a:ea typeface="+mn-ea"/>
                        <a:cs typeface="+mn-cs"/>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ED7D31"/>
                    </a:solidFill>
                  </a:tcPr>
                </a:tc>
                <a:extLst>
                  <a:ext uri="{0D108BD9-81ED-4DB2-BD59-A6C34878D82A}">
                    <a16:rowId xmlns:a16="http://schemas.microsoft.com/office/drawing/2014/main" val="1309752273"/>
                  </a:ext>
                </a:extLst>
              </a:tr>
              <a:tr h="227471">
                <a:tc gridSpan="12">
                  <a:txBody>
                    <a:bodyPr/>
                    <a:lstStyle/>
                    <a:p>
                      <a:pPr algn="l" fontAlgn="b"/>
                      <a:r>
                        <a:rPr lang="en-GB" sz="1000" b="0" i="1" u="none" strike="noStrike">
                          <a:solidFill>
                            <a:srgbClr val="FF0000"/>
                          </a:solidFill>
                          <a:effectLst/>
                          <a:latin typeface="Verdana" panose="020B0604030504040204" pitchFamily="34" charset="0"/>
                        </a:rPr>
                        <a:t>Statement which summarises OES Risk Appetite and Risk response should be noted here. This can be a summary statement from NIS Self Assessment Part B. For e.g. Risk response is ‘Mitigate’ for all Medium and High risk criticality etc.</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hMerge="1">
                  <a:txBody>
                    <a:bodyPr/>
                    <a:lstStyle/>
                    <a:p>
                      <a:pPr algn="l" fontAlgn="b"/>
                      <a:endParaRPr lang="en-GB" sz="1000" b="0" i="1" u="none" strike="noStrike">
                        <a:solidFill>
                          <a:srgbClr val="00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384499023"/>
                  </a:ext>
                </a:extLst>
              </a:tr>
              <a:tr h="612295">
                <a:tc>
                  <a:txBody>
                    <a:bodyPr/>
                    <a:lstStyle/>
                    <a:p>
                      <a:pPr algn="l" fontAlgn="b"/>
                      <a:r>
                        <a:rPr lang="en-GB" sz="1000" b="0" i="1" u="none" strike="noStrike">
                          <a:solidFill>
                            <a:srgbClr val="FF0000"/>
                          </a:solidFill>
                          <a:effectLst/>
                          <a:latin typeface="Verdana" panose="020B0604030504040204" pitchFamily="34" charset="0"/>
                        </a:rPr>
                        <a:t> [Example]</a:t>
                      </a:r>
                    </a:p>
                    <a:p>
                      <a:pPr algn="l" fontAlgn="b"/>
                      <a:endParaRPr lang="en-GB" sz="1000" b="0" i="1" u="none" strike="noStrike">
                        <a:solidFill>
                          <a:srgbClr val="FF0000"/>
                        </a:solidFill>
                        <a:effectLst/>
                        <a:latin typeface="Verdana" panose="020B060403050404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GB" sz="1000" b="0" i="1" u="none" strike="noStrike">
                          <a:solidFill>
                            <a:srgbClr val="FF0000"/>
                          </a:solidFill>
                          <a:effectLst/>
                          <a:latin typeface="Verdana" panose="020B0604030504040204" pitchFamily="34" charset="0"/>
                        </a:rPr>
                        <a:t>PRO 15a</a:t>
                      </a:r>
                    </a:p>
                    <a:p>
                      <a:pPr algn="l" fontAlgn="b"/>
                      <a:endParaRPr lang="en-GB" sz="1000" b="0" i="1" u="none" strike="noStrike">
                        <a:solidFill>
                          <a:srgbClr val="FF0000"/>
                        </a:solidFill>
                        <a:effectLst/>
                        <a:latin typeface="Verdana" panose="020B0604030504040204" pitchFamily="34" charset="0"/>
                      </a:endParaRP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Phase 1 -OT incident management use cases.</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Description: Create fully test and implement incident management use cases for top 10 cyber OT incident scenarios. </a:t>
                      </a:r>
                    </a:p>
                    <a:p>
                      <a:pPr algn="l" fontAlgn="b"/>
                      <a:r>
                        <a:rPr lang="en-GB" sz="1000" b="0" i="1" u="none" strike="noStrike">
                          <a:solidFill>
                            <a:srgbClr val="FF0000"/>
                          </a:solidFill>
                          <a:effectLst/>
                          <a:latin typeface="Verdana" panose="020B0604030504040204" pitchFamily="34" charset="0"/>
                        </a:rPr>
                        <a:t>Control: NIST RE. 1 </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Only Non production environment within the same network boundaries</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 Risk 23</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 High</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e.g. PE-3 Physical Access Control</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D1.a, D1.b, D1.c</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BP</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 31 Oct 21</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 20 Dec 23</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1000" b="0" i="1" u="none" strike="noStrike">
                          <a:solidFill>
                            <a:srgbClr val="FF0000"/>
                          </a:solidFill>
                          <a:effectLst/>
                          <a:latin typeface="Verdana" panose="020B0604030504040204" pitchFamily="34" charset="0"/>
                        </a:rPr>
                        <a:t>Yes, Low</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574308935"/>
                  </a:ext>
                </a:extLst>
              </a:tr>
              <a:tr h="210880">
                <a:tc>
                  <a:txBody>
                    <a:bodyPr/>
                    <a:lstStyle/>
                    <a:p>
                      <a:pPr algn="l" fontAlgn="b"/>
                      <a:r>
                        <a:rPr lang="en-GB" sz="1000" b="0" i="1" u="none" strike="noStrike">
                          <a:solidFill>
                            <a:srgbClr val="FF0000"/>
                          </a:solidFill>
                          <a:effectLst/>
                          <a:latin typeface="Verdana" panose="020B0604030504040204" pitchFamily="34" charset="0"/>
                        </a:rPr>
                        <a:t> [Example]</a:t>
                      </a:r>
                    </a:p>
                    <a:p>
                      <a:pPr algn="l" fontAlgn="b"/>
                      <a:endParaRPr lang="en-GB" sz="1000" b="0" i="1" u="none" strike="noStrike">
                        <a:solidFill>
                          <a:srgbClr val="FF0000"/>
                        </a:solidFill>
                        <a:effectLst/>
                        <a:latin typeface="Verdana" panose="020B060403050404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GB" sz="1000" b="0" i="1" u="none" strike="noStrike">
                          <a:solidFill>
                            <a:srgbClr val="FF0000"/>
                          </a:solidFill>
                          <a:effectLst/>
                          <a:latin typeface="Verdana" panose="020B0604030504040204" pitchFamily="34" charset="0"/>
                        </a:rPr>
                        <a:t>PRO 15b</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Phase 2 - OT incident management use cases.</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Description: Create fully test and implement incident management use cases for top 10 cyber OT incident scenarios. </a:t>
                      </a:r>
                    </a:p>
                    <a:p>
                      <a:pPr algn="l" fontAlgn="b"/>
                      <a:r>
                        <a:rPr lang="en-GB" sz="1000" b="0" i="1" u="none" strike="noStrike">
                          <a:solidFill>
                            <a:srgbClr val="FF0000"/>
                          </a:solidFill>
                          <a:effectLst/>
                          <a:latin typeface="Verdana" panose="020B0604030504040204" pitchFamily="34" charset="0"/>
                        </a:rPr>
                        <a:t>Control: NIST RE. 1 </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 All NIS scope – Production systems</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 Risk 23</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 High</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e.g. PE-3 Physical Access Control</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C1.a, C1.b, C1.c</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EP</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 31 Oct 21</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 20 October 23</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1000" b="0" i="1" u="none" strike="noStrike">
                          <a:solidFill>
                            <a:srgbClr val="FF0000"/>
                          </a:solidFill>
                          <a:effectLst/>
                          <a:latin typeface="Verdana" panose="020B0604030504040204" pitchFamily="34" charset="0"/>
                        </a:rPr>
                        <a:t>No, High</a:t>
                      </a:r>
                    </a:p>
                  </a:txBody>
                  <a:tcPr marL="5281" marR="5281" marT="5281" marB="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extLst>
                  <a:ext uri="{0D108BD9-81ED-4DB2-BD59-A6C34878D82A}">
                    <a16:rowId xmlns:a16="http://schemas.microsoft.com/office/drawing/2014/main" val="664858165"/>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838369665"/>
                  </a:ext>
                </a:extLst>
              </a:tr>
              <a:tr h="153907">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extLst>
                  <a:ext uri="{0D108BD9-81ED-4DB2-BD59-A6C34878D82A}">
                    <a16:rowId xmlns:a16="http://schemas.microsoft.com/office/drawing/2014/main" val="283794518"/>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970009365"/>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extLst>
                  <a:ext uri="{0D108BD9-81ED-4DB2-BD59-A6C34878D82A}">
                    <a16:rowId xmlns:a16="http://schemas.microsoft.com/office/drawing/2014/main" val="1001090636"/>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223754758"/>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CE4D6"/>
                    </a:solidFill>
                  </a:tcPr>
                </a:tc>
                <a:extLst>
                  <a:ext uri="{0D108BD9-81ED-4DB2-BD59-A6C34878D82A}">
                    <a16:rowId xmlns:a16="http://schemas.microsoft.com/office/drawing/2014/main" val="1686773545"/>
                  </a:ext>
                </a:extLst>
              </a:tr>
              <a:tr h="210880">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Verdana" panose="020B0604030504040204" pitchFamily="34" charset="0"/>
                        </a:rPr>
                        <a:t> </a:t>
                      </a: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Verdana" panose="020B0604030504040204" pitchFamily="34" charset="0"/>
                      </a:endParaRPr>
                    </a:p>
                  </a:txBody>
                  <a:tcPr marL="5281" marR="5281" marT="5281" marB="0" anchor="b">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221490306"/>
                  </a:ext>
                </a:extLst>
              </a:tr>
            </a:tbl>
          </a:graphicData>
        </a:graphic>
      </p:graphicFrame>
      <p:sp>
        <p:nvSpPr>
          <p:cNvPr id="111" name="TextBox 110">
            <a:extLst>
              <a:ext uri="{FF2B5EF4-FFF2-40B4-BE49-F238E27FC236}">
                <a16:creationId xmlns:a16="http://schemas.microsoft.com/office/drawing/2014/main" id="{A92B15F0-9CD0-4573-A7B9-29B306AFA187}"/>
              </a:ext>
            </a:extLst>
          </p:cNvPr>
          <p:cNvSpPr txBox="1"/>
          <p:nvPr/>
        </p:nvSpPr>
        <p:spPr>
          <a:xfrm>
            <a:off x="53742" y="9728"/>
            <a:ext cx="11946913" cy="369332"/>
          </a:xfrm>
          <a:prstGeom prst="rect">
            <a:avLst/>
          </a:prstGeom>
          <a:solidFill>
            <a:schemeClr val="accent6"/>
          </a:solidFill>
        </p:spPr>
        <p:txBody>
          <a:bodyPr wrap="square" rtlCol="0">
            <a:spAutoFit/>
          </a:bodyPr>
          <a:lstStyle/>
          <a:p>
            <a:r>
              <a:rPr lang="en-GB" b="1"/>
              <a:t>Revised Example – April 2023</a:t>
            </a:r>
          </a:p>
        </p:txBody>
      </p:sp>
      <p:sp>
        <p:nvSpPr>
          <p:cNvPr id="3" name="BJPseudoFooter">
            <a:extLst>
              <a:ext uri="{FF2B5EF4-FFF2-40B4-BE49-F238E27FC236}">
                <a16:creationId xmlns:a16="http://schemas.microsoft.com/office/drawing/2014/main" id="{4768C984-3D96-4436-0A84-CC8F8DB2CFC0}"/>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1065009107"/>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400C1-32AE-4536-B983-60903CE42B68}"/>
              </a:ext>
            </a:extLst>
          </p:cNvPr>
          <p:cNvSpPr>
            <a:spLocks noGrp="1"/>
          </p:cNvSpPr>
          <p:nvPr>
            <p:ph type="title"/>
          </p:nvPr>
        </p:nvSpPr>
        <p:spPr>
          <a:xfrm>
            <a:off x="0" y="1114111"/>
            <a:ext cx="2110880" cy="908720"/>
          </a:xfrm>
        </p:spPr>
        <p:txBody>
          <a:bodyPr/>
          <a:lstStyle/>
          <a:p>
            <a:r>
              <a:rPr lang="en-GB" dirty="0"/>
              <a:t>CAF Target Profile Changes</a:t>
            </a:r>
            <a:br>
              <a:rPr lang="en-GB" dirty="0"/>
            </a:br>
            <a:r>
              <a:rPr lang="en-GB" sz="1050" b="0" i="1" dirty="0"/>
              <a:t>Use this slide to report any changes to the CAF target profile you wish to share</a:t>
            </a:r>
            <a:r>
              <a:rPr lang="en-GB" b="0" i="1" dirty="0"/>
              <a:t>. </a:t>
            </a:r>
            <a:br>
              <a:rPr lang="en-GB" i="1" dirty="0">
                <a:solidFill>
                  <a:schemeClr val="bg1">
                    <a:lumMod val="50000"/>
                  </a:schemeClr>
                </a:solidFill>
              </a:rPr>
            </a:br>
            <a:endParaRPr lang="en-GB" dirty="0"/>
          </a:p>
        </p:txBody>
      </p:sp>
      <p:sp>
        <p:nvSpPr>
          <p:cNvPr id="3" name="Slide Number Placeholder 2">
            <a:extLst>
              <a:ext uri="{FF2B5EF4-FFF2-40B4-BE49-F238E27FC236}">
                <a16:creationId xmlns:a16="http://schemas.microsoft.com/office/drawing/2014/main" id="{1DB9701C-0FBB-4DD7-9167-C6860204A1A8}"/>
              </a:ext>
            </a:extLst>
          </p:cNvPr>
          <p:cNvSpPr>
            <a:spLocks noGrp="1"/>
          </p:cNvSpPr>
          <p:nvPr>
            <p:ph type="sldNum" sz="quarter" idx="4"/>
          </p:nvPr>
        </p:nvSpPr>
        <p:spPr/>
        <p:txBody>
          <a:bodyPr/>
          <a:lstStyle/>
          <a:p>
            <a:fld id="{2D0DF9ED-8BA0-410B-84D1-2D8774E69E9E}" type="slidenum">
              <a:rPr lang="en-GB" altLang="en-US" smtClean="0"/>
              <a:pPr/>
              <a:t>7</a:t>
            </a:fld>
            <a:endParaRPr lang="en-GB" altLang="en-US"/>
          </a:p>
        </p:txBody>
      </p:sp>
      <p:graphicFrame>
        <p:nvGraphicFramePr>
          <p:cNvPr id="6" name="Table 5">
            <a:extLst>
              <a:ext uri="{FF2B5EF4-FFF2-40B4-BE49-F238E27FC236}">
                <a16:creationId xmlns:a16="http://schemas.microsoft.com/office/drawing/2014/main" id="{60487F1C-BC98-4D5D-810C-23A351BFBDA9}"/>
              </a:ext>
            </a:extLst>
          </p:cNvPr>
          <p:cNvGraphicFramePr>
            <a:graphicFrameLocks noGrp="1"/>
          </p:cNvGraphicFramePr>
          <p:nvPr>
            <p:extLst>
              <p:ext uri="{D42A27DB-BD31-4B8C-83A1-F6EECF244321}">
                <p14:modId xmlns:p14="http://schemas.microsoft.com/office/powerpoint/2010/main" val="3947045452"/>
              </p:ext>
            </p:extLst>
          </p:nvPr>
        </p:nvGraphicFramePr>
        <p:xfrm>
          <a:off x="2817504" y="132038"/>
          <a:ext cx="9259636" cy="6661446"/>
        </p:xfrm>
        <a:graphic>
          <a:graphicData uri="http://schemas.openxmlformats.org/drawingml/2006/table">
            <a:tbl>
              <a:tblPr firstRow="1"/>
              <a:tblGrid>
                <a:gridCol w="2518229">
                  <a:extLst>
                    <a:ext uri="{9D8B030D-6E8A-4147-A177-3AD203B41FA5}">
                      <a16:colId xmlns:a16="http://schemas.microsoft.com/office/drawing/2014/main" val="2216545808"/>
                    </a:ext>
                  </a:extLst>
                </a:gridCol>
                <a:gridCol w="2353481">
                  <a:extLst>
                    <a:ext uri="{9D8B030D-6E8A-4147-A177-3AD203B41FA5}">
                      <a16:colId xmlns:a16="http://schemas.microsoft.com/office/drawing/2014/main" val="2793234682"/>
                    </a:ext>
                  </a:extLst>
                </a:gridCol>
                <a:gridCol w="4387926">
                  <a:extLst>
                    <a:ext uri="{9D8B030D-6E8A-4147-A177-3AD203B41FA5}">
                      <a16:colId xmlns:a16="http://schemas.microsoft.com/office/drawing/2014/main" val="2424213464"/>
                    </a:ext>
                  </a:extLst>
                </a:gridCol>
              </a:tblGrid>
              <a:tr h="460830">
                <a:tc>
                  <a:txBody>
                    <a:bodyPr/>
                    <a:lstStyle/>
                    <a:p>
                      <a:pPr algn="ctr" rtl="0" fontAlgn="ctr"/>
                      <a:r>
                        <a:rPr lang="en-GB" sz="800" b="1" i="0" u="none" strike="noStrike" dirty="0">
                          <a:solidFill>
                            <a:srgbClr val="FFFFFF"/>
                          </a:solidFill>
                          <a:effectLst/>
                          <a:latin typeface="Verdana" panose="020B0604030504040204" pitchFamily="34" charset="0"/>
                        </a:rPr>
                        <a:t>CAF Objective, Principle and Contributing Outcome</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ctr" rtl="0" fontAlgn="ctr"/>
                      <a:endParaRPr lang="en-GB" sz="700" b="0" i="0" u="none" strike="noStrike">
                        <a:solidFill>
                          <a:srgbClr val="FFFFFF"/>
                        </a:solidFill>
                        <a:effectLst/>
                        <a:latin typeface="Verdana" panose="020B0604030504040204" pitchFamily="34" charset="0"/>
                        <a:ea typeface="Verdana" panose="020B060403050404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ctr" rtl="0" fontAlgn="ctr"/>
                      <a:r>
                        <a:rPr lang="en-GB" sz="800" b="1" i="0" u="none" strike="noStrike">
                          <a:solidFill>
                            <a:srgbClr val="FFFFFF"/>
                          </a:solidFill>
                          <a:effectLst/>
                          <a:latin typeface="Verdana" panose="020B0604030504040204" pitchFamily="34" charset="0"/>
                        </a:rPr>
                        <a:t>CAF Outcomes Changes</a:t>
                      </a:r>
                      <a:endParaRPr lang="en-GB" sz="800" b="1" i="0" u="none" strike="noStrike" dirty="0">
                        <a:solidFill>
                          <a:srgbClr val="FFFFFF"/>
                        </a:solidFill>
                        <a:effectLst/>
                        <a:latin typeface="Verdana" panose="020B060403050404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extLst>
                  <a:ext uri="{0D108BD9-81ED-4DB2-BD59-A6C34878D82A}">
                    <a16:rowId xmlns:a16="http://schemas.microsoft.com/office/drawing/2014/main" val="4032132072"/>
                  </a:ext>
                </a:extLst>
              </a:tr>
              <a:tr h="249413">
                <a:tc>
                  <a:txBody>
                    <a:bodyPr/>
                    <a:lstStyle/>
                    <a:p>
                      <a:pPr algn="l" rtl="0" fontAlgn="ctr"/>
                      <a:r>
                        <a:rPr lang="en-GB" sz="800" b="1" i="0" u="none" strike="noStrike">
                          <a:solidFill>
                            <a:srgbClr val="FFFFFF"/>
                          </a:solidFill>
                          <a:effectLst/>
                          <a:latin typeface="Verdana" panose="020B0604030504040204" pitchFamily="34" charset="0"/>
                        </a:rPr>
                        <a:t>Objective A: Managing security risk</a:t>
                      </a:r>
                    </a:p>
                  </a:txBody>
                  <a:tcPr marL="6350" marR="6350" marT="6350" marB="0" anchor="ctr">
                    <a:lnL w="6350" cap="flat" cmpd="sng" algn="ctr">
                      <a:solidFill>
                        <a:srgbClr val="666666"/>
                      </a:solidFill>
                      <a:prstDash val="solid"/>
                      <a:round/>
                      <a:headEnd type="none" w="med" len="med"/>
                      <a:tailEnd type="none" w="med" len="med"/>
                    </a:lnL>
                    <a:lnR>
                      <a:noFill/>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r>
                        <a:rPr lang="en-GB" sz="700" b="1" i="0" u="none" strike="noStrike" kern="1200">
                          <a:solidFill>
                            <a:srgbClr val="FFFFFF"/>
                          </a:solidFill>
                          <a:effectLst/>
                          <a:latin typeface="Verdana" panose="020B0604030504040204" pitchFamily="34" charset="0"/>
                          <a:ea typeface="Verdana" panose="020B0604030504040204" pitchFamily="34" charset="0"/>
                          <a:cs typeface="+mn-cs"/>
                        </a:rPr>
                        <a:t>Contributing Outcome</a:t>
                      </a:r>
                      <a:endParaRPr lang="en-GB" sz="700" b="1" i="0" u="none" strike="noStrike">
                        <a:solidFill>
                          <a:srgbClr val="FFFFFF"/>
                        </a:solidFill>
                        <a:effectLst/>
                        <a:latin typeface="Verdana" panose="020B0604030504040204" pitchFamily="34" charset="0"/>
                        <a:ea typeface="Verdana" panose="020B0604030504040204" pitchFamily="34" charset="0"/>
                      </a:endParaRPr>
                    </a:p>
                  </a:txBody>
                  <a:tcPr marL="6350" marR="6350" marT="6350" marB="0" anchor="ctr">
                    <a:lnL w="6350" cap="flat" cmpd="sng" algn="ctr">
                      <a:noFill/>
                      <a:prstDash val="solid"/>
                      <a:round/>
                      <a:headEnd type="none" w="med" len="med"/>
                      <a:tailEnd type="none" w="med" len="med"/>
                    </a:lnL>
                    <a:lnR>
                      <a:noFill/>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l" rtl="0" fontAlgn="ctr"/>
                      <a:r>
                        <a:rPr lang="en-GB" sz="800" b="1" i="0" u="none" strike="noStrike">
                          <a:solidFill>
                            <a:srgbClr val="FFFFFF"/>
                          </a:solidFill>
                          <a:effectLst/>
                          <a:latin typeface="Verdana" panose="020B0604030504040204" pitchFamily="34" charset="0"/>
                        </a:rPr>
                        <a:t> </a:t>
                      </a:r>
                      <a:r>
                        <a:rPr lang="en-GB" sz="700" b="1" i="0" u="none" strike="noStrike" kern="1200">
                          <a:solidFill>
                            <a:srgbClr val="FFFFFF"/>
                          </a:solidFill>
                          <a:effectLst/>
                          <a:latin typeface="Verdana" panose="020B0604030504040204" pitchFamily="34" charset="0"/>
                          <a:ea typeface="Verdana" panose="020B0604030504040204" pitchFamily="34" charset="0"/>
                          <a:cs typeface="+mn-cs"/>
                        </a:rPr>
                        <a:t>Add information to indicate status of the changes as well. E.g., planned, in progress, or complete</a:t>
                      </a:r>
                    </a:p>
                  </a:txBody>
                  <a:tcPr marL="6350" marR="6350" marT="6350" marB="0" anchor="ctr">
                    <a:lnL>
                      <a:noFill/>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207453131"/>
                  </a:ext>
                </a:extLst>
              </a:tr>
              <a:tr h="83138">
                <a:tc rowSpan="3">
                  <a:txBody>
                    <a:bodyPr/>
                    <a:lstStyle/>
                    <a:p>
                      <a:pPr algn="l" rtl="0" fontAlgn="ctr"/>
                      <a:r>
                        <a:rPr lang="en-GB" sz="800" b="1" i="0" u="none" strike="noStrike">
                          <a:solidFill>
                            <a:srgbClr val="000000"/>
                          </a:solidFill>
                          <a:effectLst/>
                          <a:latin typeface="Verdana" panose="020B0604030504040204" pitchFamily="34" charset="0"/>
                        </a:rPr>
                        <a:t>Principle A1 - Governance</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r>
                        <a:rPr lang="en-GB" sz="700" b="0" i="0" u="none" strike="noStrike" kern="1200" baseline="0">
                          <a:solidFill>
                            <a:schemeClr val="tx1"/>
                          </a:solidFill>
                          <a:latin typeface="Verdana" panose="020B0604030504040204" pitchFamily="34" charset="0"/>
                          <a:ea typeface="Verdana" panose="020B0604030504040204" pitchFamily="34" charset="0"/>
                          <a:cs typeface="+mn-cs"/>
                        </a:rPr>
                        <a:t>A1.a Board Direction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87623"/>
                  </a:ext>
                </a:extLst>
              </a:tr>
              <a:tr h="0">
                <a:tc vMerge="1">
                  <a:txBody>
                    <a:bodyPr/>
                    <a:lstStyle/>
                    <a:p>
                      <a:endParaRPr lang="en-GB"/>
                    </a:p>
                  </a:txBody>
                  <a:tcPr/>
                </a:tc>
                <a:tc>
                  <a:txBody>
                    <a:bodyPr/>
                    <a:lstStyle/>
                    <a:p>
                      <a:r>
                        <a:rPr lang="en-GB" sz="700" b="0" i="0" u="none" strike="noStrike" kern="1200" baseline="0">
                          <a:solidFill>
                            <a:schemeClr val="tx1"/>
                          </a:solidFill>
                          <a:latin typeface="Verdana" panose="020B0604030504040204" pitchFamily="34" charset="0"/>
                          <a:ea typeface="Verdana" panose="020B0604030504040204" pitchFamily="34" charset="0"/>
                          <a:cs typeface="+mn-cs"/>
                        </a:rPr>
                        <a:t>A1.b Roles &amp; Responsibilities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3909817"/>
                  </a:ext>
                </a:extLst>
              </a:tr>
              <a:tr h="0">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0" i="0" u="none" strike="noStrike" kern="1200" baseline="0">
                          <a:solidFill>
                            <a:schemeClr val="tx1"/>
                          </a:solidFill>
                          <a:latin typeface="Verdana" panose="020B0604030504040204" pitchFamily="34" charset="0"/>
                          <a:ea typeface="Verdana" panose="020B0604030504040204" pitchFamily="34" charset="0"/>
                          <a:cs typeface="+mn-cs"/>
                        </a:rPr>
                        <a:t>A1.c Decision-making </a:t>
                      </a:r>
                      <a:endParaRPr lang="en-GB" sz="700" b="0" i="0" u="none" strike="noStrike">
                        <a:solidFill>
                          <a:srgbClr val="000000"/>
                        </a:solidFill>
                        <a:effectLst/>
                        <a:latin typeface="Verdana" panose="020B0604030504040204" pitchFamily="34" charset="0"/>
                        <a:ea typeface="Verdana" panose="020B060403050404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9239471"/>
                  </a:ext>
                </a:extLst>
              </a:tr>
              <a:tr h="124707">
                <a:tc rowSpan="2">
                  <a:txBody>
                    <a:bodyPr/>
                    <a:lstStyle/>
                    <a:p>
                      <a:pPr algn="l" rtl="0" fontAlgn="ctr"/>
                      <a:r>
                        <a:rPr lang="en-GB" sz="800" b="1" i="0" u="none" strike="noStrike">
                          <a:solidFill>
                            <a:srgbClr val="000000"/>
                          </a:solidFill>
                          <a:effectLst/>
                          <a:latin typeface="Verdana" panose="020B0604030504040204" pitchFamily="34" charset="0"/>
                        </a:rPr>
                        <a:t>Principle A2 - Risk management</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A2.a Risk Management Process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6641830"/>
                  </a:ext>
                </a:extLst>
              </a:tr>
              <a:tr h="124707">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0" i="0" u="none" strike="noStrike">
                          <a:solidFill>
                            <a:srgbClr val="000000"/>
                          </a:solidFill>
                          <a:effectLst/>
                          <a:latin typeface="Verdana" panose="020B0604030504040204" pitchFamily="34" charset="0"/>
                          <a:ea typeface="Verdana" panose="020B0604030504040204" pitchFamily="34" charset="0"/>
                        </a:rPr>
                        <a:t>A2.b Assurance</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9950606"/>
                  </a:ext>
                </a:extLst>
              </a:tr>
              <a:tr h="111052">
                <a:tc>
                  <a:txBody>
                    <a:bodyPr/>
                    <a:lstStyle/>
                    <a:p>
                      <a:pPr algn="l" rtl="0" fontAlgn="ctr"/>
                      <a:r>
                        <a:rPr lang="en-GB" sz="800" b="1" i="0" u="none" strike="noStrike">
                          <a:solidFill>
                            <a:srgbClr val="000000"/>
                          </a:solidFill>
                          <a:effectLst/>
                          <a:latin typeface="Verdana" panose="020B0604030504040204" pitchFamily="34" charset="0"/>
                        </a:rPr>
                        <a:t>Principle A3 - Asset management</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A3.a Asset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6501399"/>
                  </a:ext>
                </a:extLst>
              </a:tr>
              <a:tr h="89462">
                <a:tc>
                  <a:txBody>
                    <a:bodyPr/>
                    <a:lstStyle/>
                    <a:p>
                      <a:pPr algn="l" rtl="0" fontAlgn="ctr"/>
                      <a:r>
                        <a:rPr lang="en-GB" sz="800" b="1" i="0" u="none" strike="noStrike">
                          <a:solidFill>
                            <a:srgbClr val="000000"/>
                          </a:solidFill>
                          <a:effectLst/>
                          <a:latin typeface="Verdana" panose="020B0604030504040204" pitchFamily="34" charset="0"/>
                        </a:rPr>
                        <a:t>Principle A4 - Supply chain</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A4.a Supply Chain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4224799"/>
                  </a:ext>
                </a:extLst>
              </a:tr>
              <a:tr h="249413">
                <a:tc>
                  <a:txBody>
                    <a:bodyPr/>
                    <a:lstStyle/>
                    <a:p>
                      <a:pPr algn="l" rtl="0" fontAlgn="ctr"/>
                      <a:r>
                        <a:rPr lang="en-GB" sz="800" b="1" i="0" u="none" strike="noStrike">
                          <a:solidFill>
                            <a:srgbClr val="FFFFFF"/>
                          </a:solidFill>
                          <a:effectLst/>
                          <a:latin typeface="Verdana" panose="020B0604030504040204" pitchFamily="34" charset="0"/>
                        </a:rPr>
                        <a:t>Objective B: Protecting against cyber-attack</a:t>
                      </a:r>
                    </a:p>
                  </a:txBody>
                  <a:tcPr marL="6350" marR="6350" marT="6350" marB="0" anchor="ctr">
                    <a:lnL w="6350" cap="flat" cmpd="sng" algn="ctr">
                      <a:solidFill>
                        <a:srgbClr val="666666"/>
                      </a:solidFill>
                      <a:prstDash val="solid"/>
                      <a:round/>
                      <a:headEnd type="none" w="med" len="med"/>
                      <a:tailEnd type="none" w="med" len="med"/>
                    </a:lnL>
                    <a:lnR>
                      <a:noFill/>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l" rtl="0" fontAlgn="ctr"/>
                      <a:endParaRPr lang="en-GB" sz="700" b="0" i="0" u="none" strike="noStrike">
                        <a:solidFill>
                          <a:srgbClr val="FFFFFF"/>
                        </a:solidFill>
                        <a:effectLst/>
                        <a:latin typeface="Verdana" panose="020B0604030504040204" pitchFamily="34" charset="0"/>
                        <a:ea typeface="Verdana" panose="020B0604030504040204" pitchFamily="34" charset="0"/>
                      </a:endParaRPr>
                    </a:p>
                  </a:txBody>
                  <a:tcPr marL="6350" marR="6350" marT="6350" marB="0" anchor="ctr">
                    <a:lnL w="6350" cap="flat" cmpd="sng" algn="ctr">
                      <a:noFill/>
                      <a:prstDash val="solid"/>
                      <a:round/>
                      <a:headEnd type="none" w="med" len="med"/>
                      <a:tailEnd type="none" w="med" len="med"/>
                    </a:lnL>
                    <a:lnR>
                      <a:noFill/>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l" rtl="0" fontAlgn="ctr"/>
                      <a:r>
                        <a:rPr lang="en-GB" sz="800" b="1" i="0" u="none" strike="noStrike">
                          <a:solidFill>
                            <a:srgbClr val="FFFFFF"/>
                          </a:solidFill>
                          <a:effectLst/>
                          <a:latin typeface="Verdana" panose="020B0604030504040204" pitchFamily="34" charset="0"/>
                        </a:rPr>
                        <a:t> </a:t>
                      </a:r>
                    </a:p>
                  </a:txBody>
                  <a:tcPr marL="6350" marR="6350" marT="6350" marB="0" anchor="ctr">
                    <a:lnL>
                      <a:noFill/>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3587083269"/>
                  </a:ext>
                </a:extLst>
              </a:tr>
              <a:tr h="125095">
                <a:tc rowSpan="2">
                  <a:txBody>
                    <a:bodyPr/>
                    <a:lstStyle/>
                    <a:p>
                      <a:pPr algn="l" rtl="0" fontAlgn="ctr"/>
                      <a:r>
                        <a:rPr lang="en-GB" sz="800" b="1" i="0" u="none" strike="noStrike">
                          <a:solidFill>
                            <a:srgbClr val="000000"/>
                          </a:solidFill>
                          <a:effectLst/>
                          <a:latin typeface="Verdana" panose="020B0604030504040204" pitchFamily="34" charset="0"/>
                        </a:rPr>
                        <a:t>Principle B1 - Service protection policies and processes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B1.a Policy &amp; Process Development</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101263"/>
                  </a:ext>
                </a:extLst>
              </a:tr>
              <a:tr h="125095">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0" i="0" u="none" strike="noStrike">
                          <a:solidFill>
                            <a:srgbClr val="000000"/>
                          </a:solidFill>
                          <a:effectLst/>
                          <a:latin typeface="Verdana" panose="020B0604030504040204" pitchFamily="34" charset="0"/>
                          <a:ea typeface="Verdana" panose="020B0604030504040204" pitchFamily="34" charset="0"/>
                        </a:rPr>
                        <a:t>B1.b Policy &amp; Process Implementation</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0704752"/>
                  </a:ext>
                </a:extLst>
              </a:tr>
              <a:tr h="150222">
                <a:tc rowSpan="7">
                  <a:txBody>
                    <a:bodyPr/>
                    <a:lstStyle/>
                    <a:p>
                      <a:pPr algn="l" rtl="0" fontAlgn="ctr"/>
                      <a:r>
                        <a:rPr lang="en-GB" sz="800" b="1" i="0" u="none" strike="noStrike">
                          <a:solidFill>
                            <a:srgbClr val="000000"/>
                          </a:solidFill>
                          <a:effectLst/>
                          <a:latin typeface="Verdana" panose="020B0604030504040204" pitchFamily="34" charset="0"/>
                        </a:rPr>
                        <a:t>Principle B2 - Identity and access control</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rowSpan="2">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B2.a Identity Verification, Authentication &amp; Authorisation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1327637"/>
                  </a:ext>
                </a:extLst>
              </a:tr>
              <a:tr h="0">
                <a:tc vMerge="1">
                  <a:txBody>
                    <a:bodyPr/>
                    <a:lstStyle/>
                    <a:p>
                      <a:endParaRPr lang="en-GB"/>
                    </a:p>
                  </a:txBody>
                  <a:tcPr/>
                </a:tc>
                <a:tc vMerge="1">
                  <a:txBody>
                    <a:bodyPr/>
                    <a:lstStyle/>
                    <a:p>
                      <a:endParaRPr lang="en-GB"/>
                    </a:p>
                  </a:txBody>
                  <a:tcPr/>
                </a:tc>
                <a:tc rowSpan="2">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3291994"/>
                  </a:ext>
                </a:extLst>
              </a:tr>
              <a:tr h="80734">
                <a:tc vMerge="1">
                  <a:txBody>
                    <a:bodyPr/>
                    <a:lstStyle/>
                    <a:p>
                      <a:endParaRPr lang="en-GB"/>
                    </a:p>
                  </a:txBody>
                  <a:tcPr/>
                </a:tc>
                <a:tc rowSpan="2">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B2.b Device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045260661"/>
                  </a:ext>
                </a:extLst>
              </a:tr>
              <a:tr h="0">
                <a:tc vMerge="1">
                  <a:txBody>
                    <a:bodyPr/>
                    <a:lstStyle/>
                    <a:p>
                      <a:endParaRPr lang="en-GB"/>
                    </a:p>
                  </a:txBody>
                  <a:tcPr/>
                </a:tc>
                <a:tc vMerge="1">
                  <a:txBody>
                    <a:bodyPr/>
                    <a:lstStyle/>
                    <a:p>
                      <a:endParaRPr lang="en-GB"/>
                    </a:p>
                  </a:txBody>
                  <a:tcPr/>
                </a:tc>
                <a:tc rowSpan="2">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0299974"/>
                  </a:ext>
                </a:extLst>
              </a:tr>
              <a:tr h="117926">
                <a:tc vMerge="1">
                  <a:txBody>
                    <a:bodyPr/>
                    <a:lstStyle/>
                    <a:p>
                      <a:endParaRPr lang="en-GB"/>
                    </a:p>
                  </a:txBody>
                  <a:tcPr/>
                </a:tc>
                <a:tc rowSpan="2">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B2.c Privileged User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757968312"/>
                  </a:ext>
                </a:extLst>
              </a:tr>
              <a:tr h="0">
                <a:tc vMerge="1">
                  <a:txBody>
                    <a:bodyPr/>
                    <a:lstStyle/>
                    <a:p>
                      <a:endParaRPr lang="en-GB"/>
                    </a:p>
                  </a:txBody>
                  <a:tcPr/>
                </a:tc>
                <a:tc vMerge="1">
                  <a:txBody>
                    <a:bodyPr/>
                    <a:lstStyle/>
                    <a:p>
                      <a:endParaRPr lang="en-GB"/>
                    </a:p>
                  </a:txBody>
                  <a:tcPr/>
                </a:tc>
                <a:tc rowSpan="2">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960226"/>
                  </a:ext>
                </a:extLst>
              </a:tr>
              <a:tr h="134938">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0" i="0" u="none" strike="noStrike">
                          <a:solidFill>
                            <a:srgbClr val="000000"/>
                          </a:solidFill>
                          <a:effectLst/>
                          <a:latin typeface="Verdana" panose="020B0604030504040204" pitchFamily="34" charset="0"/>
                          <a:ea typeface="Verdana" panose="020B0604030504040204" pitchFamily="34" charset="0"/>
                        </a:rPr>
                        <a:t>B2.d Identity &amp; Access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2394477129"/>
                  </a:ext>
                </a:extLst>
              </a:tr>
              <a:tr h="49883">
                <a:tc rowSpan="5">
                  <a:txBody>
                    <a:bodyPr/>
                    <a:lstStyle/>
                    <a:p>
                      <a:pPr algn="l" rtl="0" fontAlgn="ctr"/>
                      <a:r>
                        <a:rPr lang="en-GB" sz="800" b="1" i="0" u="none" strike="noStrike">
                          <a:solidFill>
                            <a:srgbClr val="000000"/>
                          </a:solidFill>
                          <a:effectLst/>
                          <a:latin typeface="Verdana" panose="020B0604030504040204" pitchFamily="34" charset="0"/>
                        </a:rPr>
                        <a:t>Principle B3 - Data security</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B3.a Understanding Data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4327056"/>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B3.b Data in Transit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0209231"/>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B3.c Stored Data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483641"/>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B3.d Mobile Data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51809"/>
                  </a:ext>
                </a:extLst>
              </a:tr>
              <a:tr h="0">
                <a:tc vMerge="1">
                  <a:txBody>
                    <a:bodyPr/>
                    <a:lstStyle/>
                    <a:p>
                      <a:endParaRPr lang="en-GB"/>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0" i="0" u="none" strike="noStrike">
                          <a:solidFill>
                            <a:srgbClr val="000000"/>
                          </a:solidFill>
                          <a:effectLst/>
                          <a:latin typeface="Verdana" panose="020B0604030504040204" pitchFamily="34" charset="0"/>
                          <a:ea typeface="Verdana" panose="020B0604030504040204" pitchFamily="34" charset="0"/>
                        </a:rPr>
                        <a:t>B3.e Media/Equipment Sanitisation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1659069"/>
                  </a:ext>
                </a:extLst>
              </a:tr>
              <a:tr h="62353">
                <a:tc rowSpan="4">
                  <a:txBody>
                    <a:bodyPr/>
                    <a:lstStyle/>
                    <a:p>
                      <a:pPr algn="l" rtl="0" fontAlgn="ctr"/>
                      <a:r>
                        <a:rPr lang="en-GB" sz="800" b="1" i="0" u="none" strike="noStrike">
                          <a:solidFill>
                            <a:srgbClr val="000000"/>
                          </a:solidFill>
                          <a:effectLst/>
                          <a:latin typeface="Verdana" panose="020B0604030504040204" pitchFamily="34" charset="0"/>
                        </a:rPr>
                        <a:t>Principle B4 - System security</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B4.a Secure By Design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312055"/>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B4.b Secure Configuration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9747139"/>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B4.c Secure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2503910"/>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B4.d Vulnerability Management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6472935"/>
                  </a:ext>
                </a:extLst>
              </a:tr>
              <a:tr h="83138">
                <a:tc rowSpan="3">
                  <a:txBody>
                    <a:bodyPr/>
                    <a:lstStyle/>
                    <a:p>
                      <a:pPr algn="l" rtl="0" fontAlgn="ctr"/>
                      <a:r>
                        <a:rPr lang="en-GB" sz="800" b="1" i="0" u="none" strike="noStrike">
                          <a:solidFill>
                            <a:srgbClr val="000000"/>
                          </a:solidFill>
                          <a:effectLst/>
                          <a:latin typeface="Verdana" panose="020B0604030504040204" pitchFamily="34" charset="0"/>
                        </a:rPr>
                        <a:t>Principle B5 - Resilient Networks and Systems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B5.a Resilience Preparation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7750610"/>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B5.b Design for Resilience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0049055"/>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B5.c Backups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3216944"/>
                  </a:ext>
                </a:extLst>
              </a:tr>
              <a:tr h="124707">
                <a:tc rowSpan="2">
                  <a:txBody>
                    <a:bodyPr/>
                    <a:lstStyle/>
                    <a:p>
                      <a:pPr algn="l" rtl="0" fontAlgn="ctr"/>
                      <a:r>
                        <a:rPr lang="en-GB" sz="800" b="1" i="0" u="none" strike="noStrike">
                          <a:solidFill>
                            <a:srgbClr val="000000"/>
                          </a:solidFill>
                          <a:effectLst/>
                          <a:latin typeface="Verdana" panose="020B0604030504040204" pitchFamily="34" charset="0"/>
                        </a:rPr>
                        <a:t>Principle B6 - Staff Awareness and Training</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B6.a Cyber Security Culture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579874"/>
                  </a:ext>
                </a:extLst>
              </a:tr>
              <a:tr h="124707">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B6.b Cyber Security Training</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941604"/>
                  </a:ext>
                </a:extLst>
              </a:tr>
              <a:tr h="249413">
                <a:tc>
                  <a:txBody>
                    <a:bodyPr/>
                    <a:lstStyle/>
                    <a:p>
                      <a:pPr algn="l" rtl="0" fontAlgn="ctr"/>
                      <a:r>
                        <a:rPr lang="en-GB" sz="800" b="1" i="0" u="none" strike="noStrike">
                          <a:solidFill>
                            <a:srgbClr val="FFFFFF"/>
                          </a:solidFill>
                          <a:effectLst/>
                          <a:latin typeface="Verdana" panose="020B0604030504040204" pitchFamily="34" charset="0"/>
                        </a:rPr>
                        <a:t>Objective C: Detecting cyber security events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l" rtl="0" fontAlgn="ctr"/>
                      <a:endParaRPr lang="en-GB" sz="700" b="0" i="0" u="none" strike="noStrike">
                        <a:solidFill>
                          <a:srgbClr val="FFFFFF"/>
                        </a:solidFill>
                        <a:effectLst/>
                        <a:latin typeface="Verdana" panose="020B0604030504040204" pitchFamily="34" charset="0"/>
                        <a:ea typeface="Verdana" panose="020B060403050404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ctr"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443114764"/>
                  </a:ext>
                </a:extLst>
              </a:tr>
              <a:tr h="49883">
                <a:tc rowSpan="5">
                  <a:txBody>
                    <a:bodyPr/>
                    <a:lstStyle/>
                    <a:p>
                      <a:pPr algn="l" rtl="0" fontAlgn="ctr"/>
                      <a:r>
                        <a:rPr lang="en-GB" sz="800" b="1" i="0" u="none" strike="noStrike">
                          <a:solidFill>
                            <a:srgbClr val="000000"/>
                          </a:solidFill>
                          <a:effectLst/>
                          <a:latin typeface="Verdana" panose="020B0604030504040204" pitchFamily="34" charset="0"/>
                        </a:rPr>
                        <a:t>Principle C1 - Security monitoring</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C1.a Monitoring Coverage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9491145"/>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C1.b Securing Logs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470312"/>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C1.c Generating Alerts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966252"/>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C1.d Identifying Security Incidents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6829957"/>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C1.e Monitoring Tools &amp; Skills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7940437"/>
                  </a:ext>
                </a:extLst>
              </a:tr>
              <a:tr h="125095">
                <a:tc rowSpan="2">
                  <a:txBody>
                    <a:bodyPr/>
                    <a:lstStyle/>
                    <a:p>
                      <a:pPr algn="l" rtl="0" fontAlgn="ctr"/>
                      <a:r>
                        <a:rPr lang="en-GB" sz="800" b="1" i="0" u="none" strike="noStrike">
                          <a:solidFill>
                            <a:srgbClr val="000000"/>
                          </a:solidFill>
                          <a:effectLst/>
                          <a:latin typeface="Verdana" panose="020B0604030504040204" pitchFamily="34" charset="0"/>
                        </a:rPr>
                        <a:t>Principle C2 - Proactive security event discovery</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C2.a System Abnormalities for Attack Detection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0402469"/>
                  </a:ext>
                </a:extLst>
              </a:tr>
              <a:tr h="125095">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C2.b Proactive Attack Discovery</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912800"/>
                  </a:ext>
                </a:extLst>
              </a:tr>
              <a:tr h="344019">
                <a:tc>
                  <a:txBody>
                    <a:bodyPr/>
                    <a:lstStyle/>
                    <a:p>
                      <a:pPr algn="l" rtl="0" fontAlgn="ctr"/>
                      <a:r>
                        <a:rPr lang="en-GB" sz="800" b="1" i="0" u="none" strike="noStrike">
                          <a:solidFill>
                            <a:srgbClr val="FFFFFF"/>
                          </a:solidFill>
                          <a:effectLst/>
                          <a:latin typeface="Verdana" panose="020B0604030504040204" pitchFamily="34" charset="0"/>
                        </a:rPr>
                        <a:t>Objective D: Minimising the impact of cyber security incidents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l" rtl="0" fontAlgn="ctr"/>
                      <a:endParaRPr lang="en-GB" sz="700" b="0" i="0" u="none" strike="noStrike">
                        <a:solidFill>
                          <a:srgbClr val="FFFFFF"/>
                        </a:solidFill>
                        <a:effectLst/>
                        <a:latin typeface="Verdana" panose="020B0604030504040204" pitchFamily="34" charset="0"/>
                        <a:ea typeface="Verdana" panose="020B060403050404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495965"/>
                    </a:solidFill>
                  </a:tcPr>
                </a:tc>
                <a:tc>
                  <a:txBody>
                    <a:bodyPr/>
                    <a:lstStyle/>
                    <a:p>
                      <a:pPr algn="ctr"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95965"/>
                    </a:solidFill>
                  </a:tcPr>
                </a:tc>
                <a:extLst>
                  <a:ext uri="{0D108BD9-81ED-4DB2-BD59-A6C34878D82A}">
                    <a16:rowId xmlns:a16="http://schemas.microsoft.com/office/drawing/2014/main" val="2260913439"/>
                  </a:ext>
                </a:extLst>
              </a:tr>
              <a:tr h="83138">
                <a:tc rowSpan="3">
                  <a:txBody>
                    <a:bodyPr/>
                    <a:lstStyle/>
                    <a:p>
                      <a:pPr algn="l" rtl="0" fontAlgn="ctr"/>
                      <a:r>
                        <a:rPr lang="en-GB" sz="800" b="1" i="0" u="none" strike="noStrike">
                          <a:solidFill>
                            <a:srgbClr val="000000"/>
                          </a:solidFill>
                          <a:effectLst/>
                          <a:latin typeface="Verdana" panose="020B0604030504040204" pitchFamily="34" charset="0"/>
                        </a:rPr>
                        <a:t>Principle D1 - Response and recovery planning</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D1.a Response Plan</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6182746"/>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D1.b Response &amp; Recovery Capability</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6631414"/>
                  </a:ext>
                </a:extLst>
              </a:tr>
              <a:tr h="0">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D1.c Testing &amp; Exercising</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9063085"/>
                  </a:ext>
                </a:extLst>
              </a:tr>
              <a:tr h="124707">
                <a:tc rowSpan="2">
                  <a:txBody>
                    <a:bodyPr/>
                    <a:lstStyle/>
                    <a:p>
                      <a:pPr algn="l" rtl="0" fontAlgn="ctr"/>
                      <a:r>
                        <a:rPr lang="en-GB" sz="800" b="1" i="0" u="none" strike="noStrike">
                          <a:solidFill>
                            <a:srgbClr val="000000"/>
                          </a:solidFill>
                          <a:effectLst/>
                          <a:latin typeface="Verdana" panose="020B0604030504040204" pitchFamily="34" charset="0"/>
                        </a:rPr>
                        <a:t>Principle D2 - Lessons learned</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D2.a Incident Root Cause Analysis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r>
                        <a:rPr lang="en-GB" sz="8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26785"/>
                  </a:ext>
                </a:extLst>
              </a:tr>
              <a:tr h="124707">
                <a:tc vMerge="1">
                  <a:txBody>
                    <a:bodyPr/>
                    <a:lstStyle/>
                    <a:p>
                      <a:endParaRPr lang="en-GB"/>
                    </a:p>
                  </a:txBody>
                  <a:tcPr/>
                </a:tc>
                <a:tc>
                  <a:txBody>
                    <a:bodyPr/>
                    <a:lstStyle/>
                    <a:p>
                      <a:pPr algn="l" rtl="0" fontAlgn="ctr"/>
                      <a:r>
                        <a:rPr lang="en-GB" sz="700" b="0" i="0" u="none" strike="noStrike">
                          <a:solidFill>
                            <a:srgbClr val="000000"/>
                          </a:solidFill>
                          <a:effectLst/>
                          <a:latin typeface="Verdana" panose="020B0604030504040204" pitchFamily="34" charset="0"/>
                          <a:ea typeface="Verdana" panose="020B0604030504040204" pitchFamily="34" charset="0"/>
                        </a:rPr>
                        <a:t>D2.b Using Incidents to Drive Improvements</a:t>
                      </a: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tcPr>
                </a:tc>
                <a:tc>
                  <a:txBody>
                    <a:bodyPr/>
                    <a:lstStyle/>
                    <a:p>
                      <a:pPr algn="ctr" rtl="0" fontAlgn="ctr"/>
                      <a:endParaRPr lang="en-GB" sz="800" b="0" i="0" u="none" strike="noStrike" dirty="0">
                        <a:solidFill>
                          <a:srgbClr val="000000"/>
                        </a:solidFill>
                        <a:effectLst/>
                        <a:latin typeface="Arial" panose="020B0604020202020204" pitchFamily="34" charset="0"/>
                      </a:endParaRPr>
                    </a:p>
                  </a:txBody>
                  <a:tcPr marL="6350" marR="6350" marT="6350" marB="0" anchor="ctr">
                    <a:lnL w="6350" cap="flat" cmpd="sng" algn="ctr">
                      <a:solidFill>
                        <a:srgbClr val="666666"/>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1667275"/>
                  </a:ext>
                </a:extLst>
              </a:tr>
            </a:tbl>
          </a:graphicData>
        </a:graphic>
      </p:graphicFrame>
      <p:sp>
        <p:nvSpPr>
          <p:cNvPr id="4" name="TextBox 3">
            <a:extLst>
              <a:ext uri="{FF2B5EF4-FFF2-40B4-BE49-F238E27FC236}">
                <a16:creationId xmlns:a16="http://schemas.microsoft.com/office/drawing/2014/main" id="{49E95406-CAF0-47F4-981B-53F93AFA876A}"/>
              </a:ext>
            </a:extLst>
          </p:cNvPr>
          <p:cNvSpPr txBox="1"/>
          <p:nvPr/>
        </p:nvSpPr>
        <p:spPr>
          <a:xfrm>
            <a:off x="107032" y="2413077"/>
            <a:ext cx="1563756" cy="4062651"/>
          </a:xfrm>
          <a:prstGeom prst="rect">
            <a:avLst/>
          </a:prstGeom>
          <a:noFill/>
        </p:spPr>
        <p:txBody>
          <a:bodyPr wrap="square" rtlCol="0">
            <a:spAutoFit/>
          </a:bodyPr>
          <a:lstStyle/>
          <a:p>
            <a:r>
              <a:rPr lang="en-GB" sz="1000" b="1">
                <a:effectLst/>
                <a:latin typeface="Verdana" panose="020B0604030504040204" pitchFamily="34" charset="0"/>
                <a:ea typeface="Times New Roman" panose="02020603050405020304" pitchFamily="18" charset="0"/>
                <a:cs typeface="Times New Roman" panose="02020603050405020304" pitchFamily="18" charset="0"/>
              </a:rPr>
              <a:t>Further Information: </a:t>
            </a:r>
            <a:r>
              <a:rPr lang="en-GB" sz="1000" b="0">
                <a:effectLst/>
                <a:latin typeface="Verdana" panose="020B0604030504040204" pitchFamily="34" charset="0"/>
                <a:ea typeface="Times New Roman" panose="02020603050405020304" pitchFamily="18" charset="0"/>
                <a:cs typeface="Times New Roman" panose="02020603050405020304" pitchFamily="18" charset="0"/>
              </a:rPr>
              <a:t>For the Check-in Report, an Indicative CAF changes should be reported </a:t>
            </a:r>
            <a:r>
              <a:rPr lang="en-GB" sz="1000">
                <a:effectLst/>
                <a:latin typeface="Verdana" panose="020B0604030504040204" pitchFamily="34" charset="0"/>
                <a:ea typeface="Times New Roman" panose="02020603050405020304" pitchFamily="18" charset="0"/>
                <a:cs typeface="Times New Roman" panose="02020603050405020304" pitchFamily="18" charset="0"/>
              </a:rPr>
              <a:t>– As an OES delivers their improvement plans, it may be learned through cyber risk management, programme delivery or assurance processes that indicative risk reduction or CAF change has occurred. In these instances, OES should report on the indicative risk reduction or security and resilience changes that have occurred.</a:t>
            </a:r>
          </a:p>
          <a:p>
            <a:endParaRPr lang="en-GB"/>
          </a:p>
        </p:txBody>
      </p:sp>
      <p:sp>
        <p:nvSpPr>
          <p:cNvPr id="7" name="BJPseudoFooter">
            <a:extLst>
              <a:ext uri="{FF2B5EF4-FFF2-40B4-BE49-F238E27FC236}">
                <a16:creationId xmlns:a16="http://schemas.microsoft.com/office/drawing/2014/main" id="{E199AFAF-90D0-5DEA-46D8-A70E1D85898A}"/>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174716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65E06E-BE28-4021-90D0-887D8E57C55D}"/>
              </a:ext>
            </a:extLst>
          </p:cNvPr>
          <p:cNvSpPr>
            <a:spLocks noGrp="1"/>
          </p:cNvSpPr>
          <p:nvPr>
            <p:ph type="sldNum" sz="quarter" idx="4"/>
          </p:nvPr>
        </p:nvSpPr>
        <p:spPr/>
        <p:txBody>
          <a:bodyPr/>
          <a:lstStyle/>
          <a:p>
            <a:fld id="{2D0DF9ED-8BA0-410B-84D1-2D8774E69E9E}" type="slidenum">
              <a:rPr lang="en-GB" altLang="en-US" smtClean="0"/>
              <a:pPr/>
              <a:t>8</a:t>
            </a:fld>
            <a:endParaRPr lang="en-GB" altLang="en-US"/>
          </a:p>
        </p:txBody>
      </p:sp>
      <p:sp>
        <p:nvSpPr>
          <p:cNvPr id="7" name="Title 6">
            <a:extLst>
              <a:ext uri="{FF2B5EF4-FFF2-40B4-BE49-F238E27FC236}">
                <a16:creationId xmlns:a16="http://schemas.microsoft.com/office/drawing/2014/main" id="{2E3284DF-E75B-4DFC-B7DC-D2AF8D31E37F}"/>
              </a:ext>
            </a:extLst>
          </p:cNvPr>
          <p:cNvSpPr>
            <a:spLocks noGrp="1"/>
          </p:cNvSpPr>
          <p:nvPr>
            <p:ph type="title"/>
          </p:nvPr>
        </p:nvSpPr>
        <p:spPr/>
        <p:txBody>
          <a:bodyPr/>
          <a:lstStyle/>
          <a:p>
            <a:r>
              <a:rPr lang="en-GB" sz="2000" dirty="0"/>
              <a:t>Risk Reduction Changes</a:t>
            </a:r>
            <a:br>
              <a:rPr lang="en-GB" sz="2000" dirty="0"/>
            </a:br>
            <a:r>
              <a:rPr lang="en-GB" sz="1000" b="0" i="1" dirty="0"/>
              <a:t>Use this slide to report any risk reductions you wish to share. </a:t>
            </a:r>
            <a:br>
              <a:rPr lang="en-GB" sz="1000" b="0" i="1" dirty="0"/>
            </a:br>
            <a:br>
              <a:rPr lang="en-GB" sz="1000" b="0" i="1" dirty="0"/>
            </a:br>
            <a:endParaRPr lang="en-GB" sz="1000" dirty="0"/>
          </a:p>
        </p:txBody>
      </p:sp>
      <p:sp>
        <p:nvSpPr>
          <p:cNvPr id="8" name="Content Placeholder 7">
            <a:extLst>
              <a:ext uri="{FF2B5EF4-FFF2-40B4-BE49-F238E27FC236}">
                <a16:creationId xmlns:a16="http://schemas.microsoft.com/office/drawing/2014/main" id="{7F17D5B0-1F3E-4171-88A4-E167EDCCE6D2}"/>
              </a:ext>
            </a:extLst>
          </p:cNvPr>
          <p:cNvSpPr txBox="1">
            <a:spLocks noGrp="1"/>
          </p:cNvSpPr>
          <p:nvPr>
            <p:ph idx="1"/>
          </p:nvPr>
        </p:nvSpPr>
        <p:spPr>
          <a:xfrm>
            <a:off x="527050" y="1557338"/>
            <a:ext cx="10972800" cy="127111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1" dirty="0">
                <a:effectLst/>
                <a:latin typeface="Verdana" panose="020B0604030504040204" pitchFamily="34" charset="0"/>
                <a:ea typeface="Times New Roman" panose="02020603050405020304" pitchFamily="18" charset="0"/>
                <a:cs typeface="Times New Roman" panose="02020603050405020304" pitchFamily="18" charset="0"/>
              </a:rPr>
              <a:t>Further Information: </a:t>
            </a:r>
            <a:r>
              <a:rPr lang="en-GB" sz="1000" dirty="0">
                <a:effectLst/>
                <a:latin typeface="Verdana" panose="020B0604030504040204" pitchFamily="34" charset="0"/>
                <a:ea typeface="Times New Roman" panose="02020603050405020304" pitchFamily="18" charset="0"/>
                <a:cs typeface="Times New Roman" panose="02020603050405020304" pitchFamily="18" charset="0"/>
              </a:rPr>
              <a:t>For the Check-in Report, a risk reduction should be reported – As an OES delivers their improvement plans, it may be learned through cyber risk management, programme delivery or assurance processes that risk reduction or CAF change has occurred. In these instances, OES should report on the risk reduction or security and resilience changes that have occurred.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BJPseudoFooter">
            <a:extLst>
              <a:ext uri="{FF2B5EF4-FFF2-40B4-BE49-F238E27FC236}">
                <a16:creationId xmlns:a16="http://schemas.microsoft.com/office/drawing/2014/main" id="{D62C3D5F-0820-66BE-27C5-EF76536F3365}"/>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1818449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C2B6-9EE4-4067-9D83-22A8F2247EE6}"/>
              </a:ext>
            </a:extLst>
          </p:cNvPr>
          <p:cNvSpPr>
            <a:spLocks noGrp="1"/>
          </p:cNvSpPr>
          <p:nvPr>
            <p:ph type="title"/>
          </p:nvPr>
        </p:nvSpPr>
        <p:spPr>
          <a:xfrm>
            <a:off x="3503713" y="0"/>
            <a:ext cx="8476524" cy="908720"/>
          </a:xfrm>
        </p:spPr>
        <p:txBody>
          <a:bodyPr/>
          <a:lstStyle/>
          <a:p>
            <a:r>
              <a:rPr lang="en-GB" dirty="0"/>
              <a:t>NIS Incidents</a:t>
            </a:r>
            <a:br>
              <a:rPr lang="en-GB" dirty="0"/>
            </a:br>
            <a:br>
              <a:rPr lang="en-GB" dirty="0"/>
            </a:br>
            <a:r>
              <a:rPr lang="en-GB" sz="1050" b="0" i="1" dirty="0"/>
              <a:t>Use this slide to provide an update of any NIS incidents or sub-threshold NIS incidents that have occurred</a:t>
            </a:r>
          </a:p>
        </p:txBody>
      </p:sp>
      <p:sp>
        <p:nvSpPr>
          <p:cNvPr id="3" name="Slide Number Placeholder 2">
            <a:extLst>
              <a:ext uri="{FF2B5EF4-FFF2-40B4-BE49-F238E27FC236}">
                <a16:creationId xmlns:a16="http://schemas.microsoft.com/office/drawing/2014/main" id="{633F22B6-68F2-40A6-AEB9-53868F6B195C}"/>
              </a:ext>
            </a:extLst>
          </p:cNvPr>
          <p:cNvSpPr>
            <a:spLocks noGrp="1"/>
          </p:cNvSpPr>
          <p:nvPr>
            <p:ph type="sldNum" sz="quarter" idx="4"/>
          </p:nvPr>
        </p:nvSpPr>
        <p:spPr/>
        <p:txBody>
          <a:bodyPr/>
          <a:lstStyle/>
          <a:p>
            <a:fld id="{2D0DF9ED-8BA0-410B-84D1-2D8774E69E9E}" type="slidenum">
              <a:rPr lang="en-GB" altLang="en-US" smtClean="0"/>
              <a:pPr/>
              <a:t>9</a:t>
            </a:fld>
            <a:endParaRPr lang="en-GB" altLang="en-US"/>
          </a:p>
        </p:txBody>
      </p:sp>
      <p:sp>
        <p:nvSpPr>
          <p:cNvPr id="4" name="TextBox 3">
            <a:extLst>
              <a:ext uri="{FF2B5EF4-FFF2-40B4-BE49-F238E27FC236}">
                <a16:creationId xmlns:a16="http://schemas.microsoft.com/office/drawing/2014/main" id="{3AFD64E5-0976-479E-8927-DA6B21E07EF8}"/>
              </a:ext>
            </a:extLst>
          </p:cNvPr>
          <p:cNvSpPr txBox="1"/>
          <p:nvPr/>
        </p:nvSpPr>
        <p:spPr>
          <a:xfrm>
            <a:off x="102764" y="1124744"/>
            <a:ext cx="11521280" cy="246221"/>
          </a:xfrm>
          <a:prstGeom prst="rect">
            <a:avLst/>
          </a:prstGeom>
          <a:noFill/>
        </p:spPr>
        <p:txBody>
          <a:bodyPr wrap="square" rtlCol="0">
            <a:spAutoFit/>
          </a:bodyPr>
          <a:lstStyle/>
          <a:p>
            <a:r>
              <a:rPr lang="en-GB" sz="1000" b="1">
                <a:effectLst/>
                <a:latin typeface="Verdana" panose="020B0604030504040204" pitchFamily="34" charset="0"/>
                <a:ea typeface="Times New Roman" panose="02020603050405020304" pitchFamily="18" charset="0"/>
                <a:cs typeface="Times New Roman" panose="02020603050405020304" pitchFamily="18" charset="0"/>
              </a:rPr>
              <a:t>Further Information: </a:t>
            </a:r>
            <a:r>
              <a:rPr lang="en-GB" sz="1000">
                <a:effectLst/>
                <a:latin typeface="Verdana" panose="020B0604030504040204" pitchFamily="34" charset="0"/>
                <a:ea typeface="Times New Roman" panose="02020603050405020304" pitchFamily="18" charset="0"/>
                <a:cs typeface="Times New Roman" panose="02020603050405020304" pitchFamily="18" charset="0"/>
              </a:rPr>
              <a:t>For the Check-in Report an OES should provide an update of any NIS incidents that have occurred.</a:t>
            </a:r>
            <a:endParaRPr lang="en-GB" sz="1000"/>
          </a:p>
        </p:txBody>
      </p:sp>
      <p:sp>
        <p:nvSpPr>
          <p:cNvPr id="6" name="BJPseudoFooter">
            <a:extLst>
              <a:ext uri="{FF2B5EF4-FFF2-40B4-BE49-F238E27FC236}">
                <a16:creationId xmlns:a16="http://schemas.microsoft.com/office/drawing/2014/main" id="{D4326AFD-D214-759B-7C87-04C42CFEDB91}"/>
              </a:ext>
            </a:extLst>
          </p:cNvPr>
          <p:cNvSpPr txBox="1"/>
          <p:nvPr>
            <p:custDataLst>
              <p:tags r:id="rId1"/>
            </p:custDataLst>
          </p:nvPr>
        </p:nvSpPr>
        <p:spPr>
          <a:xfrm>
            <a:off x="5863404" y="6488668"/>
            <a:ext cx="465192" cy="369332"/>
          </a:xfrm>
          <a:prstGeom prst="rect">
            <a:avLst/>
          </a:prstGeom>
          <a:noFill/>
        </p:spPr>
        <p:txBody>
          <a:bodyPr vert="horz" wrap="none" rtlCol="0">
            <a:spAutoFit/>
          </a:bodyPr>
          <a:lstStyle/>
          <a:p>
            <a:pPr algn="ctr"/>
            <a:r>
              <a:rPr lang="en-GB" sz="900">
                <a:solidFill>
                  <a:srgbClr val="000000"/>
                </a:solidFill>
                <a:latin typeface="Verdana" panose="020B0604030504040204" pitchFamily="34" charset="0"/>
              </a:rPr>
              <a:t>       
  </a:t>
            </a:r>
          </a:p>
        </p:txBody>
      </p:sp>
    </p:spTree>
    <p:extLst>
      <p:ext uri="{BB962C8B-B14F-4D97-AF65-F5344CB8AC3E}">
        <p14:creationId xmlns:p14="http://schemas.microsoft.com/office/powerpoint/2010/main" val="4154351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  "/>
  <p:tag name="BJHEADERFOOTERTEXTMARKING" val="       &#10;  "/>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PresentationOfgem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ver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Action Log" ma:contentTypeID="0x01010057D098D0E6A4A34191551DB1F209C2C100DF8992B9E0036943BBD999E0D364C4ED" ma:contentTypeVersion="21" ma:contentTypeDescription="" ma:contentTypeScope="" ma:versionID="352ccf79682bc8546e7567e9890860b1">
  <xsd:schema xmlns:xsd="http://www.w3.org/2001/XMLSchema" xmlns:xs="http://www.w3.org/2001/XMLSchema" xmlns:p="http://schemas.microsoft.com/office/2006/metadata/properties" xmlns:ns2="041baeec-a1dd-452f-8e9c-94d5f850f51e" xmlns:ns3="http://schemas.microsoft.com/sharepoint/v3/fields" targetNamespace="http://schemas.microsoft.com/office/2006/metadata/properties" ma:root="true" ma:fieldsID="e5f124e3a734a7ba8990043d3da8a936" ns2:_="" ns3:_="">
    <xsd:import namespace="041baeec-a1dd-452f-8e9c-94d5f850f51e"/>
    <xsd:import namespace="http://schemas.microsoft.com/sharepoint/v3/fields"/>
    <xsd:element name="properties">
      <xsd:complexType>
        <xsd:sequence>
          <xsd:element name="documentManagement">
            <xsd:complexType>
              <xsd:all>
                <xsd:element ref="ns2:Project_x0020_Name" minOccurs="0"/>
                <xsd:element ref="ns2:Project_x0020_Manager" minOccurs="0"/>
                <xsd:element ref="ns2:Project_x0020_Owner" minOccurs="0"/>
                <xsd:element ref="ns3:_Status" minOccurs="0"/>
                <xsd:element ref="ns2:Classification" minOccurs="0"/>
                <xsd:element ref="ns2: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1baeec-a1dd-452f-8e9c-94d5f850f51e" elementFormDefault="qualified">
    <xsd:import namespace="http://schemas.microsoft.com/office/2006/documentManagement/types"/>
    <xsd:import namespace="http://schemas.microsoft.com/office/infopath/2007/PartnerControls"/>
    <xsd:element name="Project_x0020_Name" ma:index="8" nillable="true" ma:displayName="Project Name" ma:internalName="Project_x0020_Name" ma:readOnly="false">
      <xsd:simpleType>
        <xsd:restriction base="dms:Text">
          <xsd:maxLength value="255"/>
        </xsd:restriction>
      </xsd:simpleType>
    </xsd:element>
    <xsd:element name="Project_x0020_Manager" ma:index="9" nillable="true" ma:displayName="Project Manager" ma:internalName="Project_x0020_Manager" ma:readOnly="false">
      <xsd:simpleType>
        <xsd:restriction base="dms:Text">
          <xsd:maxLength value="255"/>
        </xsd:restriction>
      </xsd:simpleType>
    </xsd:element>
    <xsd:element name="Project_x0020_Owner" ma:index="10" nillable="true" ma:displayName="Project Owner" ma:internalName="Project_x0020_Owner" ma:readOnly="false">
      <xsd:simpleType>
        <xsd:restriction base="dms:Text">
          <xsd:maxLength value="255"/>
        </xsd:restriction>
      </xsd:simpleType>
    </xsd:element>
    <xsd:element name="Classification" ma:index="12"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13"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1" nillable="true" ma:displayName="Status" ma:default="Not Started" ma:internalName="_Status" ma:readOnly="false">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lassification xmlns="041baeec-a1dd-452f-8e9c-94d5f850f51e">Unclassified</Classification>
    <Descriptor xmlns="041baeec-a1dd-452f-8e9c-94d5f850f51e" xsi:nil="true"/>
    <_Status xmlns="http://schemas.microsoft.com/sharepoint/v3/fields">Not Started</_Status>
    <Project_x0020_Name xmlns="041baeec-a1dd-452f-8e9c-94d5f850f51e" xsi:nil="true"/>
    <Project_x0020_Manager xmlns="041baeec-a1dd-452f-8e9c-94d5f850f51e" xsi:nil="true"/>
    <Project_x0020_Owner xmlns="041baeec-a1dd-452f-8e9c-94d5f850f51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5.xml><?xml version="1.0" encoding="utf-8"?>
<sisl xmlns:xsd="http://www.w3.org/2001/XMLSchema" xmlns:xsi="http://www.w3.org/2001/XMLSchema-instance" xmlns="http://www.boldonjames.com/2008/01/sie/internal/label" sislVersion="0" policy="973096ae-7329-4b3b-9368-47aeba6959e1" origin="userSelected">
  <element uid="id_classification_nonbusiness" value=""/>
</sisl>
</file>

<file path=customXml/itemProps1.xml><?xml version="1.0" encoding="utf-8"?>
<ds:datastoreItem xmlns:ds="http://schemas.openxmlformats.org/officeDocument/2006/customXml" ds:itemID="{97E0DD84-EF28-484E-817F-F96E6B4FB4C5}">
  <ds:schemaRefs>
    <ds:schemaRef ds:uri="041baeec-a1dd-452f-8e9c-94d5f850f5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field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756DD58-AE62-4809-BEE7-BD36130ED116}">
  <ds:schemaRefs>
    <ds:schemaRef ds:uri="041baeec-a1dd-452f-8e9c-94d5f850f51e"/>
    <ds:schemaRef ds:uri="2420aff2-1176-42a4-833e-5699f323e44b"/>
    <ds:schemaRef ds:uri="6e93bf1d-02c8-4d47-a30b-6ddd61c8845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field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6A027AB-5571-45BF-A09B-CD586F29C7F6}">
  <ds:schemaRefs>
    <ds:schemaRef ds:uri="http://schemas.microsoft.com/sharepoint/v3/contenttype/forms"/>
  </ds:schemaRefs>
</ds:datastoreItem>
</file>

<file path=customXml/itemProps4.xml><?xml version="1.0" encoding="utf-8"?>
<ds:datastoreItem xmlns:ds="http://schemas.openxmlformats.org/officeDocument/2006/customXml" ds:itemID="{CD58DE50-8B4A-4B95-AEA4-84A9EAAFA14B}">
  <ds:schemaRefs>
    <ds:schemaRef ds:uri="http://schemas.microsoft.com/office/2006/metadata/longProperties"/>
  </ds:schemaRefs>
</ds:datastoreItem>
</file>

<file path=customXml/itemProps5.xml><?xml version="1.0" encoding="utf-8"?>
<ds:datastoreItem xmlns:ds="http://schemas.openxmlformats.org/officeDocument/2006/customXml" ds:itemID="{6A996F65-32E3-418D-8E37-6A3BBFC0217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PresentationOfgem2015</Template>
  <TotalTime>13</TotalTime>
  <Words>1758</Words>
  <Application>Microsoft Office PowerPoint</Application>
  <PresentationFormat>Widescreen</PresentationFormat>
  <Paragraphs>354</Paragraphs>
  <Slides>9</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Calibri</vt:lpstr>
      <vt:lpstr>Verdana</vt:lpstr>
      <vt:lpstr>Wingdings</vt:lpstr>
      <vt:lpstr>PresentationOfgem2015</vt:lpstr>
      <vt:lpstr>Cover slide</vt:lpstr>
      <vt:lpstr>LastSlideMaster</vt:lpstr>
      <vt:lpstr>Ofgem Competent Authority NIS Check-in Report| [OES]</vt:lpstr>
      <vt:lpstr>Administrative Changes</vt:lpstr>
      <vt:lpstr>Scope Updates</vt:lpstr>
      <vt:lpstr>Scope Updates Cont.</vt:lpstr>
      <vt:lpstr>                     Improvement Plan – Example Gantt Chart      </vt:lpstr>
      <vt:lpstr>Example NIS Improvement Plan</vt:lpstr>
      <vt:lpstr>CAF Target Profile Changes Use this slide to report any changes to the CAF target profile you wish to share.  </vt:lpstr>
      <vt:lpstr>Risk Reduction Changes Use this slide to report any risk reductions you wish to share.   </vt:lpstr>
      <vt:lpstr>NIS Incidents  Use this slide to provide an update of any NIS incidents or sub-threshold NIS incidents that have occurred</vt:lpstr>
    </vt:vector>
  </TitlesOfParts>
  <Company>Ofgem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template</dc:title>
  <dc:creator>Nordin Zaoui</dc:creator>
  <cp:lastModifiedBy>Ajay Kumar</cp:lastModifiedBy>
  <cp:revision>3</cp:revision>
  <dcterms:created xsi:type="dcterms:W3CDTF">2017-11-06T09:27:04Z</dcterms:created>
  <dcterms:modified xsi:type="dcterms:W3CDTF">2023-06-27T16:07:35Z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c5bfda00-b44d-4a0d-acba-e9fce5aa4825</vt:lpwstr>
  </property>
  <property fmtid="{D5CDD505-2E9C-101B-9397-08002B2CF9AE}" pid="3" name="bjSaver">
    <vt:lpwstr>JFqlsOTkwRVacl8PSat7KL1bBgwaDqzV</vt:lpwstr>
  </property>
  <property fmtid="{D5CDD505-2E9C-101B-9397-08002B2CF9AE}" pid="4" name="ContentTypeId">
    <vt:lpwstr>0x01010057D098D0E6A4A34191551DB1F209C2C100DF8992B9E0036943BBD999E0D364C4ED</vt:lpwstr>
  </property>
  <property fmtid="{D5CDD505-2E9C-101B-9397-08002B2CF9AE}" pid="5" name="_Status">
    <vt:lpwstr>Draft</vt:lpwstr>
  </property>
  <property fmtid="{D5CDD505-2E9C-101B-9397-08002B2CF9AE}" pid="6" name="Meeting Date">
    <vt:lpwstr/>
  </property>
  <property fmtid="{D5CDD505-2E9C-101B-9397-08002B2CF9AE}" pid="7" name="Descriptor">
    <vt:lpwstr/>
  </property>
  <property fmtid="{D5CDD505-2E9C-101B-9397-08002B2CF9AE}" pid="8" name="Classification">
    <vt:lpwstr>Unclassified</vt:lpwstr>
  </property>
  <property fmtid="{D5CDD505-2E9C-101B-9397-08002B2CF9AE}" pid="9" name="Recipient">
    <vt:lpwstr/>
  </property>
  <property fmtid="{D5CDD505-2E9C-101B-9397-08002B2CF9AE}" pid="10" name="Organisation">
    <vt:lpwstr>Choose an Organisation</vt:lpwstr>
  </property>
  <property fmtid="{D5CDD505-2E9C-101B-9397-08002B2CF9AE}" pid="11" name="Publication Date:">
    <vt:lpwstr>2017-11-06T09:27:04Z</vt:lpwstr>
  </property>
  <property fmtid="{D5CDD505-2E9C-101B-9397-08002B2CF9AE}" pid="12" name="OIAssociatedTeam">
    <vt:lpwstr>728;#Channels, Content and Design|fe69d01e-fbce-48bc-9175-10fea5643d4d</vt:lpwstr>
  </property>
  <property fmtid="{D5CDD505-2E9C-101B-9397-08002B2CF9AE}" pid="13" name="bjClsUserRVM">
    <vt:lpwstr>[]</vt:lpwstr>
  </property>
  <property fmtid="{D5CDD505-2E9C-101B-9397-08002B2CF9AE}" pid="14" name="MSIP_Label_7b67b050-2e12-4c1b-9cc6-12fcbcc0bbf7_Enabled">
    <vt:lpwstr>True</vt:lpwstr>
  </property>
  <property fmtid="{D5CDD505-2E9C-101B-9397-08002B2CF9AE}" pid="15" name="MSIP_Label_7b67b050-2e12-4c1b-9cc6-12fcbcc0bbf7_SiteId">
    <vt:lpwstr>185562ad-39bc-4840-8e40-be6216340c52</vt:lpwstr>
  </property>
  <property fmtid="{D5CDD505-2E9C-101B-9397-08002B2CF9AE}" pid="16" name="MSIP_Label_7b67b050-2e12-4c1b-9cc6-12fcbcc0bbf7_SetDate">
    <vt:lpwstr>2023-01-20T14:14:38Z</vt:lpwstr>
  </property>
  <property fmtid="{D5CDD505-2E9C-101B-9397-08002B2CF9AE}" pid="17" name="MSIP_Label_7b67b050-2e12-4c1b-9cc6-12fcbcc0bbf7_Name">
    <vt:lpwstr>OFFICIAL \ All</vt:lpwstr>
  </property>
  <property fmtid="{D5CDD505-2E9C-101B-9397-08002B2CF9AE}" pid="18" name="MSIP_Label_7b67b050-2e12-4c1b-9cc6-12fcbcc0bbf7_ActionId">
    <vt:lpwstr>0137adf6-6953-46fe-997b-94d58b849157</vt:lpwstr>
  </property>
  <property fmtid="{D5CDD505-2E9C-101B-9397-08002B2CF9AE}" pid="19" name="MSIP_Label_7b67b050-2e12-4c1b-9cc6-12fcbcc0bbf7_Removed">
    <vt:lpwstr>False</vt:lpwstr>
  </property>
  <property fmtid="{D5CDD505-2E9C-101B-9397-08002B2CF9AE}" pid="20" name="MSIP_Label_7b67b050-2e12-4c1b-9cc6-12fcbcc0bbf7_Parent">
    <vt:lpwstr>8dbff476-1836-4f70-ae84-d1ff97414a3a</vt:lpwstr>
  </property>
  <property fmtid="{D5CDD505-2E9C-101B-9397-08002B2CF9AE}" pid="21" name="MSIP_Label_7b67b050-2e12-4c1b-9cc6-12fcbcc0bbf7_Extended_MSFT_Method">
    <vt:lpwstr>Standard</vt:lpwstr>
  </property>
  <property fmtid="{D5CDD505-2E9C-101B-9397-08002B2CF9AE}" pid="22" name="MSIP_Label_8dbff476-1836-4f70-ae84-d1ff97414a3a_Enabled">
    <vt:lpwstr>True</vt:lpwstr>
  </property>
  <property fmtid="{D5CDD505-2E9C-101B-9397-08002B2CF9AE}" pid="23" name="MSIP_Label_8dbff476-1836-4f70-ae84-d1ff97414a3a_SiteId">
    <vt:lpwstr>185562ad-39bc-4840-8e40-be6216340c52</vt:lpwstr>
  </property>
  <property fmtid="{D5CDD505-2E9C-101B-9397-08002B2CF9AE}" pid="24" name="MSIP_Label_8dbff476-1836-4f70-ae84-d1ff97414a3a_SetDate">
    <vt:lpwstr>2023-01-20T14:14:38Z</vt:lpwstr>
  </property>
  <property fmtid="{D5CDD505-2E9C-101B-9397-08002B2CF9AE}" pid="25" name="MSIP_Label_8dbff476-1836-4f70-ae84-d1ff97414a3a_Name">
    <vt:lpwstr>OFFICIAL</vt:lpwstr>
  </property>
  <property fmtid="{D5CDD505-2E9C-101B-9397-08002B2CF9AE}" pid="26" name="MSIP_Label_8dbff476-1836-4f70-ae84-d1ff97414a3a_ActionId">
    <vt:lpwstr>4b403bdf-5468-4170-a50a-0995a7ec6947</vt:lpwstr>
  </property>
  <property fmtid="{D5CDD505-2E9C-101B-9397-08002B2CF9AE}" pid="27" name="MSIP_Label_8dbff476-1836-4f70-ae84-d1ff97414a3a_Extended_MSFT_Method">
    <vt:lpwstr>Standard</vt:lpwstr>
  </property>
  <property fmtid="{D5CDD505-2E9C-101B-9397-08002B2CF9AE}" pid="28" name="Sensitivity">
    <vt:lpwstr>OFFICIAL \ All OFFICIAL</vt:lpwstr>
  </property>
  <property fmtid="{D5CDD505-2E9C-101B-9397-08002B2CF9AE}" pid="29" name="SharedWithUsers">
    <vt:lpwstr>21;#Kiran Turner;#85;#Pete Beaumont;#382;#Grant Bass</vt:lpwstr>
  </property>
  <property fmtid="{D5CDD505-2E9C-101B-9397-08002B2CF9AE}" pid="30" name="bjDocumentLabelXML">
    <vt:lpwstr>&lt;?xml version="1.0" encoding="us-ascii"?&gt;&lt;sisl xmlns:xsd="http://www.w3.org/2001/XMLSchema" xmlns:xsi="http://www.w3.org/2001/XMLSchema-instance" sislVersion="0" policy="973096ae-7329-4b3b-9368-47aeba6959e1" origin="userSelected" xmlns="http://www.boldonj</vt:lpwstr>
  </property>
  <property fmtid="{D5CDD505-2E9C-101B-9397-08002B2CF9AE}" pid="31" name="bjDocumentLabelXML-0">
    <vt:lpwstr>ames.com/2008/01/sie/internal/label"&gt;&lt;element uid="id_classification_nonbusiness" value="" /&gt;&lt;/sisl&gt;</vt:lpwstr>
  </property>
  <property fmtid="{D5CDD505-2E9C-101B-9397-08002B2CF9AE}" pid="32" name="bjDocumentSecurityLabel">
    <vt:lpwstr>OFFICIAL</vt:lpwstr>
  </property>
  <property fmtid="{D5CDD505-2E9C-101B-9397-08002B2CF9AE}" pid="33" name="bjSlideMasterFooterText">
    <vt:lpwstr>       
  </vt:lpwstr>
  </property>
</Properties>
</file>