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Masters/notesMaster1.xml" ContentType="application/vnd.openxmlformats-officedocument.presentationml.notesMaster+xml"/>
  <Override PartName="/ppt/theme/theme2.xml" ContentType="application/vnd.openxmlformats-officedocument.theme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customXml/itemProps1.xml" ContentType="application/vnd.openxmlformats-officedocument.customXmlPropertie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customXml/itemProps3.xml" ContentType="application/vnd.openxmlformats-officedocument.customXmlProperties+xml"/>
  <Override PartName="/customXml/itemProps2.xml" ContentType="application/vnd.openxmlformats-officedocument.customXmlProperties+xml"/>
  <Override PartName="/customXml/itemProps4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6" saveSubsetFonts="1">
  <p:sldMasterIdLst>
    <p:sldMasterId id="2147483660" r:id="rId2"/>
  </p:sldMasterIdLst>
  <p:notesMasterIdLst>
    <p:notesMasterId r:id="rId9"/>
  </p:notesMasterIdLst>
  <p:sldIdLst>
    <p:sldId id="256" r:id="rId3"/>
    <p:sldId id="257" r:id="rId4"/>
    <p:sldId id="258" r:id="rId5"/>
    <p:sldId id="259" r:id="rId6"/>
    <p:sldId id="260" r:id="rId7"/>
    <p:sldId id="261" r:id="rId8"/>
  </p:sldIdLst>
  <p:sldSz cx="5876925" cy="587692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5224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390" autoAdjust="0"/>
    <p:restoredTop sz="94660"/>
  </p:normalViewPr>
  <p:slideViewPr>
    <p:cSldViewPr snapToGrid="0">
      <p:cViewPr varScale="1">
        <p:scale>
          <a:sx n="133" d="100"/>
          <a:sy n="133" d="100"/>
        </p:scale>
        <p:origin x="1899" y="65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16" Type="http://schemas.openxmlformats.org/officeDocument/2006/relationships/customXml" Target="../customXml/item4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customXml" Target="../customXml/item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notesMaster" Target="notesMasters/notesMaster1.xml"/><Relationship Id="rId14" Type="http://schemas.openxmlformats.org/officeDocument/2006/relationships/customXml" Target="../customXml/item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7F366E3-C9D8-4F12-BDF3-C744E253D23C}" type="datetimeFigureOut">
              <a:rPr lang="en-GB" smtClean="0"/>
              <a:t>10/11/2022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885950" y="1143000"/>
            <a:ext cx="30861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847D595-5510-4C6B-9497-D382CDD2ED9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18695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564185" rtl="0" eaLnBrk="1" latinLnBrk="0" hangingPunct="1">
      <a:defRPr sz="740" kern="1200">
        <a:solidFill>
          <a:schemeClr val="tx1"/>
        </a:solidFill>
        <a:latin typeface="+mn-lt"/>
        <a:ea typeface="+mn-ea"/>
        <a:cs typeface="+mn-cs"/>
      </a:defRPr>
    </a:lvl1pPr>
    <a:lvl2pPr marL="282092" algn="l" defTabSz="564185" rtl="0" eaLnBrk="1" latinLnBrk="0" hangingPunct="1">
      <a:defRPr sz="740" kern="1200">
        <a:solidFill>
          <a:schemeClr val="tx1"/>
        </a:solidFill>
        <a:latin typeface="+mn-lt"/>
        <a:ea typeface="+mn-ea"/>
        <a:cs typeface="+mn-cs"/>
      </a:defRPr>
    </a:lvl2pPr>
    <a:lvl3pPr marL="564185" algn="l" defTabSz="564185" rtl="0" eaLnBrk="1" latinLnBrk="0" hangingPunct="1">
      <a:defRPr sz="740" kern="1200">
        <a:solidFill>
          <a:schemeClr val="tx1"/>
        </a:solidFill>
        <a:latin typeface="+mn-lt"/>
        <a:ea typeface="+mn-ea"/>
        <a:cs typeface="+mn-cs"/>
      </a:defRPr>
    </a:lvl3pPr>
    <a:lvl4pPr marL="846277" algn="l" defTabSz="564185" rtl="0" eaLnBrk="1" latinLnBrk="0" hangingPunct="1">
      <a:defRPr sz="740" kern="1200">
        <a:solidFill>
          <a:schemeClr val="tx1"/>
        </a:solidFill>
        <a:latin typeface="+mn-lt"/>
        <a:ea typeface="+mn-ea"/>
        <a:cs typeface="+mn-cs"/>
      </a:defRPr>
    </a:lvl4pPr>
    <a:lvl5pPr marL="1128370" algn="l" defTabSz="564185" rtl="0" eaLnBrk="1" latinLnBrk="0" hangingPunct="1">
      <a:defRPr sz="740" kern="1200">
        <a:solidFill>
          <a:schemeClr val="tx1"/>
        </a:solidFill>
        <a:latin typeface="+mn-lt"/>
        <a:ea typeface="+mn-ea"/>
        <a:cs typeface="+mn-cs"/>
      </a:defRPr>
    </a:lvl5pPr>
    <a:lvl6pPr marL="1410462" algn="l" defTabSz="564185" rtl="0" eaLnBrk="1" latinLnBrk="0" hangingPunct="1">
      <a:defRPr sz="740" kern="1200">
        <a:solidFill>
          <a:schemeClr val="tx1"/>
        </a:solidFill>
        <a:latin typeface="+mn-lt"/>
        <a:ea typeface="+mn-ea"/>
        <a:cs typeface="+mn-cs"/>
      </a:defRPr>
    </a:lvl6pPr>
    <a:lvl7pPr marL="1692554" algn="l" defTabSz="564185" rtl="0" eaLnBrk="1" latinLnBrk="0" hangingPunct="1">
      <a:defRPr sz="740" kern="1200">
        <a:solidFill>
          <a:schemeClr val="tx1"/>
        </a:solidFill>
        <a:latin typeface="+mn-lt"/>
        <a:ea typeface="+mn-ea"/>
        <a:cs typeface="+mn-cs"/>
      </a:defRPr>
    </a:lvl7pPr>
    <a:lvl8pPr marL="1974647" algn="l" defTabSz="564185" rtl="0" eaLnBrk="1" latinLnBrk="0" hangingPunct="1">
      <a:defRPr sz="740" kern="1200">
        <a:solidFill>
          <a:schemeClr val="tx1"/>
        </a:solidFill>
        <a:latin typeface="+mn-lt"/>
        <a:ea typeface="+mn-ea"/>
        <a:cs typeface="+mn-cs"/>
      </a:defRPr>
    </a:lvl8pPr>
    <a:lvl9pPr marL="2256739" algn="l" defTabSz="564185" rtl="0" eaLnBrk="1" latinLnBrk="0" hangingPunct="1">
      <a:defRPr sz="74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847D595-5510-4C6B-9497-D382CDD2ED9D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6854692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847D595-5510-4C6B-9497-D382CDD2ED9D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0806608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847D595-5510-4C6B-9497-D382CDD2ED9D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1608279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847D595-5510-4C6B-9497-D382CDD2ED9D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360632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847D595-5510-4C6B-9497-D382CDD2ED9D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447704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847D595-5510-4C6B-9497-D382CDD2ED9D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806677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40770" y="961803"/>
            <a:ext cx="4995386" cy="2046041"/>
          </a:xfrm>
        </p:spPr>
        <p:txBody>
          <a:bodyPr anchor="b"/>
          <a:lstStyle>
            <a:lvl1pPr algn="ctr">
              <a:defRPr sz="3856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34616" y="3086746"/>
            <a:ext cx="4407694" cy="1418896"/>
          </a:xfrm>
        </p:spPr>
        <p:txBody>
          <a:bodyPr/>
          <a:lstStyle>
            <a:lvl1pPr marL="0" indent="0" algn="ctr">
              <a:buNone/>
              <a:defRPr sz="1542"/>
            </a:lvl1pPr>
            <a:lvl2pPr marL="293842" indent="0" algn="ctr">
              <a:buNone/>
              <a:defRPr sz="1285"/>
            </a:lvl2pPr>
            <a:lvl3pPr marL="587685" indent="0" algn="ctr">
              <a:buNone/>
              <a:defRPr sz="1157"/>
            </a:lvl3pPr>
            <a:lvl4pPr marL="881527" indent="0" algn="ctr">
              <a:buNone/>
              <a:defRPr sz="1028"/>
            </a:lvl4pPr>
            <a:lvl5pPr marL="1175370" indent="0" algn="ctr">
              <a:buNone/>
              <a:defRPr sz="1028"/>
            </a:lvl5pPr>
            <a:lvl6pPr marL="1469212" indent="0" algn="ctr">
              <a:buNone/>
              <a:defRPr sz="1028"/>
            </a:lvl6pPr>
            <a:lvl7pPr marL="1763055" indent="0" algn="ctr">
              <a:buNone/>
              <a:defRPr sz="1028"/>
            </a:lvl7pPr>
            <a:lvl8pPr marL="2056897" indent="0" algn="ctr">
              <a:buNone/>
              <a:defRPr sz="1028"/>
            </a:lvl8pPr>
            <a:lvl9pPr marL="2350740" indent="0" algn="ctr">
              <a:buNone/>
              <a:defRPr sz="1028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7ADC9F-8254-4941-B3F5-6B50598B3BBD}" type="datetimeFigureOut">
              <a:rPr lang="en-GB" smtClean="0"/>
              <a:t>10/11/2022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lang="en-GB"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172F28-5A09-441A-AE29-327431AF44D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11656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7ADC9F-8254-4941-B3F5-6B50598B3BBD}" type="datetimeFigureOut">
              <a:rPr lang="en-GB" smtClean="0"/>
              <a:t>10/11/2022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172F28-5A09-441A-AE29-327431AF44D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97191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205675" y="312892"/>
            <a:ext cx="1267212" cy="4980422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04039" y="312892"/>
            <a:ext cx="3728174" cy="4980422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7ADC9F-8254-4941-B3F5-6B50598B3BBD}" type="datetimeFigureOut">
              <a:rPr lang="en-GB" smtClean="0"/>
              <a:t>10/11/2022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172F28-5A09-441A-AE29-327431AF44D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672912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7ADC9F-8254-4941-B3F5-6B50598B3BBD}" type="datetimeFigureOut">
              <a:rPr lang="en-GB" smtClean="0"/>
              <a:t>10/11/2022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lang="en-GB"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172F28-5A09-441A-AE29-327431AF44D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45045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0978" y="1465152"/>
            <a:ext cx="5068848" cy="2444637"/>
          </a:xfrm>
        </p:spPr>
        <p:txBody>
          <a:bodyPr anchor="b"/>
          <a:lstStyle>
            <a:lvl1pPr>
              <a:defRPr sz="3856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0978" y="3932916"/>
            <a:ext cx="5068848" cy="1285577"/>
          </a:xfrm>
        </p:spPr>
        <p:txBody>
          <a:bodyPr/>
          <a:lstStyle>
            <a:lvl1pPr marL="0" indent="0">
              <a:buNone/>
              <a:defRPr sz="1542">
                <a:solidFill>
                  <a:schemeClr val="tx1"/>
                </a:solidFill>
              </a:defRPr>
            </a:lvl1pPr>
            <a:lvl2pPr marL="293842" indent="0">
              <a:buNone/>
              <a:defRPr sz="1285">
                <a:solidFill>
                  <a:schemeClr val="tx1">
                    <a:tint val="75000"/>
                  </a:schemeClr>
                </a:solidFill>
              </a:defRPr>
            </a:lvl2pPr>
            <a:lvl3pPr marL="587685" indent="0">
              <a:buNone/>
              <a:defRPr sz="1157">
                <a:solidFill>
                  <a:schemeClr val="tx1">
                    <a:tint val="75000"/>
                  </a:schemeClr>
                </a:solidFill>
              </a:defRPr>
            </a:lvl3pPr>
            <a:lvl4pPr marL="881527" indent="0">
              <a:buNone/>
              <a:defRPr sz="1028">
                <a:solidFill>
                  <a:schemeClr val="tx1">
                    <a:tint val="75000"/>
                  </a:schemeClr>
                </a:solidFill>
              </a:defRPr>
            </a:lvl4pPr>
            <a:lvl5pPr marL="1175370" indent="0">
              <a:buNone/>
              <a:defRPr sz="1028">
                <a:solidFill>
                  <a:schemeClr val="tx1">
                    <a:tint val="75000"/>
                  </a:schemeClr>
                </a:solidFill>
              </a:defRPr>
            </a:lvl5pPr>
            <a:lvl6pPr marL="1469212" indent="0">
              <a:buNone/>
              <a:defRPr sz="1028">
                <a:solidFill>
                  <a:schemeClr val="tx1">
                    <a:tint val="75000"/>
                  </a:schemeClr>
                </a:solidFill>
              </a:defRPr>
            </a:lvl6pPr>
            <a:lvl7pPr marL="1763055" indent="0">
              <a:buNone/>
              <a:defRPr sz="1028">
                <a:solidFill>
                  <a:schemeClr val="tx1">
                    <a:tint val="75000"/>
                  </a:schemeClr>
                </a:solidFill>
              </a:defRPr>
            </a:lvl7pPr>
            <a:lvl8pPr marL="2056897" indent="0">
              <a:buNone/>
              <a:defRPr sz="1028">
                <a:solidFill>
                  <a:schemeClr val="tx1">
                    <a:tint val="75000"/>
                  </a:schemeClr>
                </a:solidFill>
              </a:defRPr>
            </a:lvl8pPr>
            <a:lvl9pPr marL="2350740" indent="0">
              <a:buNone/>
              <a:defRPr sz="1028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7ADC9F-8254-4941-B3F5-6B50598B3BBD}" type="datetimeFigureOut">
              <a:rPr lang="en-GB" smtClean="0"/>
              <a:t>10/11/2022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172F28-5A09-441A-AE29-327431AF44D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020347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4039" y="1564459"/>
            <a:ext cx="2497693" cy="372885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975193" y="1564459"/>
            <a:ext cx="2497693" cy="372885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7ADC9F-8254-4941-B3F5-6B50598B3BBD}" type="datetimeFigureOut">
              <a:rPr lang="en-GB" smtClean="0"/>
              <a:t>10/11/2022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172F28-5A09-441A-AE29-327431AF44D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109970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4804" y="312893"/>
            <a:ext cx="5068848" cy="113593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4805" y="1440663"/>
            <a:ext cx="2486214" cy="706047"/>
          </a:xfrm>
        </p:spPr>
        <p:txBody>
          <a:bodyPr anchor="b"/>
          <a:lstStyle>
            <a:lvl1pPr marL="0" indent="0">
              <a:buNone/>
              <a:defRPr sz="1542" b="1"/>
            </a:lvl1pPr>
            <a:lvl2pPr marL="293842" indent="0">
              <a:buNone/>
              <a:defRPr sz="1285" b="1"/>
            </a:lvl2pPr>
            <a:lvl3pPr marL="587685" indent="0">
              <a:buNone/>
              <a:defRPr sz="1157" b="1"/>
            </a:lvl3pPr>
            <a:lvl4pPr marL="881527" indent="0">
              <a:buNone/>
              <a:defRPr sz="1028" b="1"/>
            </a:lvl4pPr>
            <a:lvl5pPr marL="1175370" indent="0">
              <a:buNone/>
              <a:defRPr sz="1028" b="1"/>
            </a:lvl5pPr>
            <a:lvl6pPr marL="1469212" indent="0">
              <a:buNone/>
              <a:defRPr sz="1028" b="1"/>
            </a:lvl6pPr>
            <a:lvl7pPr marL="1763055" indent="0">
              <a:buNone/>
              <a:defRPr sz="1028" b="1"/>
            </a:lvl7pPr>
            <a:lvl8pPr marL="2056897" indent="0">
              <a:buNone/>
              <a:defRPr sz="1028" b="1"/>
            </a:lvl8pPr>
            <a:lvl9pPr marL="2350740" indent="0">
              <a:buNone/>
              <a:defRPr sz="1028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4805" y="2146710"/>
            <a:ext cx="2486214" cy="31574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75193" y="1440663"/>
            <a:ext cx="2498459" cy="706047"/>
          </a:xfrm>
        </p:spPr>
        <p:txBody>
          <a:bodyPr anchor="b"/>
          <a:lstStyle>
            <a:lvl1pPr marL="0" indent="0">
              <a:buNone/>
              <a:defRPr sz="1542" b="1"/>
            </a:lvl1pPr>
            <a:lvl2pPr marL="293842" indent="0">
              <a:buNone/>
              <a:defRPr sz="1285" b="1"/>
            </a:lvl2pPr>
            <a:lvl3pPr marL="587685" indent="0">
              <a:buNone/>
              <a:defRPr sz="1157" b="1"/>
            </a:lvl3pPr>
            <a:lvl4pPr marL="881527" indent="0">
              <a:buNone/>
              <a:defRPr sz="1028" b="1"/>
            </a:lvl4pPr>
            <a:lvl5pPr marL="1175370" indent="0">
              <a:buNone/>
              <a:defRPr sz="1028" b="1"/>
            </a:lvl5pPr>
            <a:lvl6pPr marL="1469212" indent="0">
              <a:buNone/>
              <a:defRPr sz="1028" b="1"/>
            </a:lvl6pPr>
            <a:lvl7pPr marL="1763055" indent="0">
              <a:buNone/>
              <a:defRPr sz="1028" b="1"/>
            </a:lvl7pPr>
            <a:lvl8pPr marL="2056897" indent="0">
              <a:buNone/>
              <a:defRPr sz="1028" b="1"/>
            </a:lvl8pPr>
            <a:lvl9pPr marL="2350740" indent="0">
              <a:buNone/>
              <a:defRPr sz="1028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975193" y="2146710"/>
            <a:ext cx="2498459" cy="31574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7ADC9F-8254-4941-B3F5-6B50598B3BBD}" type="datetimeFigureOut">
              <a:rPr lang="en-GB" smtClean="0"/>
              <a:t>10/11/2022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172F28-5A09-441A-AE29-327431AF44D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604841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7ADC9F-8254-4941-B3F5-6B50598B3BBD}" type="datetimeFigureOut">
              <a:rPr lang="en-GB" smtClean="0"/>
              <a:t>10/11/2022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172F28-5A09-441A-AE29-327431AF44D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217621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7ADC9F-8254-4941-B3F5-6B50598B3BBD}" type="datetimeFigureOut">
              <a:rPr lang="en-GB" smtClean="0"/>
              <a:t>10/11/2022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172F28-5A09-441A-AE29-327431AF44D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98344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4804" y="391795"/>
            <a:ext cx="1895461" cy="1371283"/>
          </a:xfrm>
        </p:spPr>
        <p:txBody>
          <a:bodyPr anchor="b"/>
          <a:lstStyle>
            <a:lvl1pPr>
              <a:defRPr sz="2057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98459" y="846170"/>
            <a:ext cx="2975193" cy="4176426"/>
          </a:xfrm>
        </p:spPr>
        <p:txBody>
          <a:bodyPr/>
          <a:lstStyle>
            <a:lvl1pPr>
              <a:defRPr sz="2057"/>
            </a:lvl1pPr>
            <a:lvl2pPr>
              <a:defRPr sz="1800"/>
            </a:lvl2pPr>
            <a:lvl3pPr>
              <a:defRPr sz="1542"/>
            </a:lvl3pPr>
            <a:lvl4pPr>
              <a:defRPr sz="1285"/>
            </a:lvl4pPr>
            <a:lvl5pPr>
              <a:defRPr sz="1285"/>
            </a:lvl5pPr>
            <a:lvl6pPr>
              <a:defRPr sz="1285"/>
            </a:lvl6pPr>
            <a:lvl7pPr>
              <a:defRPr sz="1285"/>
            </a:lvl7pPr>
            <a:lvl8pPr>
              <a:defRPr sz="1285"/>
            </a:lvl8pPr>
            <a:lvl9pPr>
              <a:defRPr sz="1285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04804" y="1763078"/>
            <a:ext cx="1895461" cy="3266319"/>
          </a:xfrm>
        </p:spPr>
        <p:txBody>
          <a:bodyPr/>
          <a:lstStyle>
            <a:lvl1pPr marL="0" indent="0">
              <a:buNone/>
              <a:defRPr sz="1028"/>
            </a:lvl1pPr>
            <a:lvl2pPr marL="293842" indent="0">
              <a:buNone/>
              <a:defRPr sz="900"/>
            </a:lvl2pPr>
            <a:lvl3pPr marL="587685" indent="0">
              <a:buNone/>
              <a:defRPr sz="771"/>
            </a:lvl3pPr>
            <a:lvl4pPr marL="881527" indent="0">
              <a:buNone/>
              <a:defRPr sz="643"/>
            </a:lvl4pPr>
            <a:lvl5pPr marL="1175370" indent="0">
              <a:buNone/>
              <a:defRPr sz="643"/>
            </a:lvl5pPr>
            <a:lvl6pPr marL="1469212" indent="0">
              <a:buNone/>
              <a:defRPr sz="643"/>
            </a:lvl6pPr>
            <a:lvl7pPr marL="1763055" indent="0">
              <a:buNone/>
              <a:defRPr sz="643"/>
            </a:lvl7pPr>
            <a:lvl8pPr marL="2056897" indent="0">
              <a:buNone/>
              <a:defRPr sz="643"/>
            </a:lvl8pPr>
            <a:lvl9pPr marL="2350740" indent="0">
              <a:buNone/>
              <a:defRPr sz="64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7ADC9F-8254-4941-B3F5-6B50598B3BBD}" type="datetimeFigureOut">
              <a:rPr lang="en-GB" smtClean="0"/>
              <a:t>10/11/2022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172F28-5A09-441A-AE29-327431AF44D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67703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4804" y="391795"/>
            <a:ext cx="1895461" cy="1371283"/>
          </a:xfrm>
        </p:spPr>
        <p:txBody>
          <a:bodyPr anchor="b"/>
          <a:lstStyle>
            <a:lvl1pPr>
              <a:defRPr sz="2057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498459" y="846170"/>
            <a:ext cx="2975193" cy="4176426"/>
          </a:xfrm>
        </p:spPr>
        <p:txBody>
          <a:bodyPr anchor="t"/>
          <a:lstStyle>
            <a:lvl1pPr marL="0" indent="0">
              <a:buNone/>
              <a:defRPr sz="2057"/>
            </a:lvl1pPr>
            <a:lvl2pPr marL="293842" indent="0">
              <a:buNone/>
              <a:defRPr sz="1800"/>
            </a:lvl2pPr>
            <a:lvl3pPr marL="587685" indent="0">
              <a:buNone/>
              <a:defRPr sz="1542"/>
            </a:lvl3pPr>
            <a:lvl4pPr marL="881527" indent="0">
              <a:buNone/>
              <a:defRPr sz="1285"/>
            </a:lvl4pPr>
            <a:lvl5pPr marL="1175370" indent="0">
              <a:buNone/>
              <a:defRPr sz="1285"/>
            </a:lvl5pPr>
            <a:lvl6pPr marL="1469212" indent="0">
              <a:buNone/>
              <a:defRPr sz="1285"/>
            </a:lvl6pPr>
            <a:lvl7pPr marL="1763055" indent="0">
              <a:buNone/>
              <a:defRPr sz="1285"/>
            </a:lvl7pPr>
            <a:lvl8pPr marL="2056897" indent="0">
              <a:buNone/>
              <a:defRPr sz="1285"/>
            </a:lvl8pPr>
            <a:lvl9pPr marL="2350740" indent="0">
              <a:buNone/>
              <a:defRPr sz="1285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04804" y="1763078"/>
            <a:ext cx="1895461" cy="3266319"/>
          </a:xfrm>
        </p:spPr>
        <p:txBody>
          <a:bodyPr/>
          <a:lstStyle>
            <a:lvl1pPr marL="0" indent="0">
              <a:buNone/>
              <a:defRPr sz="1028"/>
            </a:lvl1pPr>
            <a:lvl2pPr marL="293842" indent="0">
              <a:buNone/>
              <a:defRPr sz="900"/>
            </a:lvl2pPr>
            <a:lvl3pPr marL="587685" indent="0">
              <a:buNone/>
              <a:defRPr sz="771"/>
            </a:lvl3pPr>
            <a:lvl4pPr marL="881527" indent="0">
              <a:buNone/>
              <a:defRPr sz="643"/>
            </a:lvl4pPr>
            <a:lvl5pPr marL="1175370" indent="0">
              <a:buNone/>
              <a:defRPr sz="643"/>
            </a:lvl5pPr>
            <a:lvl6pPr marL="1469212" indent="0">
              <a:buNone/>
              <a:defRPr sz="643"/>
            </a:lvl6pPr>
            <a:lvl7pPr marL="1763055" indent="0">
              <a:buNone/>
              <a:defRPr sz="643"/>
            </a:lvl7pPr>
            <a:lvl8pPr marL="2056897" indent="0">
              <a:buNone/>
              <a:defRPr sz="643"/>
            </a:lvl8pPr>
            <a:lvl9pPr marL="2350740" indent="0">
              <a:buNone/>
              <a:defRPr sz="64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7ADC9F-8254-4941-B3F5-6B50598B3BBD}" type="datetimeFigureOut">
              <a:rPr lang="en-GB" smtClean="0"/>
              <a:t>10/11/2022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172F28-5A09-441A-AE29-327431AF44D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604422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4039" y="312893"/>
            <a:ext cx="5068848" cy="113593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4039" y="1564459"/>
            <a:ext cx="5068848" cy="372885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04039" y="5447040"/>
            <a:ext cx="1322308" cy="31289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7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7ADC9F-8254-4941-B3F5-6B50598B3BBD}" type="datetimeFigureOut">
              <a:rPr lang="en-GB" smtClean="0"/>
              <a:t>10/11/2022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0" y="5447040"/>
            <a:ext cx="5876925" cy="31289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lang="en-GB"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150578" y="5447040"/>
            <a:ext cx="1322308" cy="31289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7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172F28-5A09-441A-AE29-327431AF44D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741600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587685" rtl="0" eaLnBrk="1" latinLnBrk="0" hangingPunct="1">
        <a:lnSpc>
          <a:spcPct val="90000"/>
        </a:lnSpc>
        <a:spcBef>
          <a:spcPct val="0"/>
        </a:spcBef>
        <a:buNone/>
        <a:defRPr sz="282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46921" indent="-146921" algn="l" defTabSz="587685" rtl="0" eaLnBrk="1" latinLnBrk="0" hangingPunct="1">
        <a:lnSpc>
          <a:spcPct val="90000"/>
        </a:lnSpc>
        <a:spcBef>
          <a:spcPts val="643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40764" indent="-146921" algn="l" defTabSz="587685" rtl="0" eaLnBrk="1" latinLnBrk="0" hangingPunct="1">
        <a:lnSpc>
          <a:spcPct val="90000"/>
        </a:lnSpc>
        <a:spcBef>
          <a:spcPts val="321"/>
        </a:spcBef>
        <a:buFont typeface="Arial" panose="020B0604020202020204" pitchFamily="34" charset="0"/>
        <a:buChar char="•"/>
        <a:defRPr sz="1542" kern="1200">
          <a:solidFill>
            <a:schemeClr val="tx1"/>
          </a:solidFill>
          <a:latin typeface="+mn-lt"/>
          <a:ea typeface="+mn-ea"/>
          <a:cs typeface="+mn-cs"/>
        </a:defRPr>
      </a:lvl2pPr>
      <a:lvl3pPr marL="734606" indent="-146921" algn="l" defTabSz="587685" rtl="0" eaLnBrk="1" latinLnBrk="0" hangingPunct="1">
        <a:lnSpc>
          <a:spcPct val="90000"/>
        </a:lnSpc>
        <a:spcBef>
          <a:spcPts val="321"/>
        </a:spcBef>
        <a:buFont typeface="Arial" panose="020B0604020202020204" pitchFamily="34" charset="0"/>
        <a:buChar char="•"/>
        <a:defRPr sz="1285" kern="1200">
          <a:solidFill>
            <a:schemeClr val="tx1"/>
          </a:solidFill>
          <a:latin typeface="+mn-lt"/>
          <a:ea typeface="+mn-ea"/>
          <a:cs typeface="+mn-cs"/>
        </a:defRPr>
      </a:lvl3pPr>
      <a:lvl4pPr marL="1028449" indent="-146921" algn="l" defTabSz="587685" rtl="0" eaLnBrk="1" latinLnBrk="0" hangingPunct="1">
        <a:lnSpc>
          <a:spcPct val="90000"/>
        </a:lnSpc>
        <a:spcBef>
          <a:spcPts val="321"/>
        </a:spcBef>
        <a:buFont typeface="Arial" panose="020B0604020202020204" pitchFamily="34" charset="0"/>
        <a:buChar char="•"/>
        <a:defRPr sz="1157" kern="1200">
          <a:solidFill>
            <a:schemeClr val="tx1"/>
          </a:solidFill>
          <a:latin typeface="+mn-lt"/>
          <a:ea typeface="+mn-ea"/>
          <a:cs typeface="+mn-cs"/>
        </a:defRPr>
      </a:lvl4pPr>
      <a:lvl5pPr marL="1322291" indent="-146921" algn="l" defTabSz="587685" rtl="0" eaLnBrk="1" latinLnBrk="0" hangingPunct="1">
        <a:lnSpc>
          <a:spcPct val="90000"/>
        </a:lnSpc>
        <a:spcBef>
          <a:spcPts val="321"/>
        </a:spcBef>
        <a:buFont typeface="Arial" panose="020B0604020202020204" pitchFamily="34" charset="0"/>
        <a:buChar char="•"/>
        <a:defRPr sz="1157" kern="1200">
          <a:solidFill>
            <a:schemeClr val="tx1"/>
          </a:solidFill>
          <a:latin typeface="+mn-lt"/>
          <a:ea typeface="+mn-ea"/>
          <a:cs typeface="+mn-cs"/>
        </a:defRPr>
      </a:lvl5pPr>
      <a:lvl6pPr marL="1616133" indent="-146921" algn="l" defTabSz="587685" rtl="0" eaLnBrk="1" latinLnBrk="0" hangingPunct="1">
        <a:lnSpc>
          <a:spcPct val="90000"/>
        </a:lnSpc>
        <a:spcBef>
          <a:spcPts val="321"/>
        </a:spcBef>
        <a:buFont typeface="Arial" panose="020B0604020202020204" pitchFamily="34" charset="0"/>
        <a:buChar char="•"/>
        <a:defRPr sz="1157" kern="1200">
          <a:solidFill>
            <a:schemeClr val="tx1"/>
          </a:solidFill>
          <a:latin typeface="+mn-lt"/>
          <a:ea typeface="+mn-ea"/>
          <a:cs typeface="+mn-cs"/>
        </a:defRPr>
      </a:lvl6pPr>
      <a:lvl7pPr marL="1909976" indent="-146921" algn="l" defTabSz="587685" rtl="0" eaLnBrk="1" latinLnBrk="0" hangingPunct="1">
        <a:lnSpc>
          <a:spcPct val="90000"/>
        </a:lnSpc>
        <a:spcBef>
          <a:spcPts val="321"/>
        </a:spcBef>
        <a:buFont typeface="Arial" panose="020B0604020202020204" pitchFamily="34" charset="0"/>
        <a:buChar char="•"/>
        <a:defRPr sz="1157" kern="1200">
          <a:solidFill>
            <a:schemeClr val="tx1"/>
          </a:solidFill>
          <a:latin typeface="+mn-lt"/>
          <a:ea typeface="+mn-ea"/>
          <a:cs typeface="+mn-cs"/>
        </a:defRPr>
      </a:lvl7pPr>
      <a:lvl8pPr marL="2203818" indent="-146921" algn="l" defTabSz="587685" rtl="0" eaLnBrk="1" latinLnBrk="0" hangingPunct="1">
        <a:lnSpc>
          <a:spcPct val="90000"/>
        </a:lnSpc>
        <a:spcBef>
          <a:spcPts val="321"/>
        </a:spcBef>
        <a:buFont typeface="Arial" panose="020B0604020202020204" pitchFamily="34" charset="0"/>
        <a:buChar char="•"/>
        <a:defRPr sz="1157" kern="1200">
          <a:solidFill>
            <a:schemeClr val="tx1"/>
          </a:solidFill>
          <a:latin typeface="+mn-lt"/>
          <a:ea typeface="+mn-ea"/>
          <a:cs typeface="+mn-cs"/>
        </a:defRPr>
      </a:lvl8pPr>
      <a:lvl9pPr marL="2497661" indent="-146921" algn="l" defTabSz="587685" rtl="0" eaLnBrk="1" latinLnBrk="0" hangingPunct="1">
        <a:lnSpc>
          <a:spcPct val="90000"/>
        </a:lnSpc>
        <a:spcBef>
          <a:spcPts val="321"/>
        </a:spcBef>
        <a:buFont typeface="Arial" panose="020B0604020202020204" pitchFamily="34" charset="0"/>
        <a:buChar char="•"/>
        <a:defRPr sz="115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87685" rtl="0" eaLnBrk="1" latinLnBrk="0" hangingPunct="1">
        <a:defRPr sz="1157" kern="1200">
          <a:solidFill>
            <a:schemeClr val="tx1"/>
          </a:solidFill>
          <a:latin typeface="+mn-lt"/>
          <a:ea typeface="+mn-ea"/>
          <a:cs typeface="+mn-cs"/>
        </a:defRPr>
      </a:lvl1pPr>
      <a:lvl2pPr marL="293842" algn="l" defTabSz="587685" rtl="0" eaLnBrk="1" latinLnBrk="0" hangingPunct="1">
        <a:defRPr sz="1157" kern="1200">
          <a:solidFill>
            <a:schemeClr val="tx1"/>
          </a:solidFill>
          <a:latin typeface="+mn-lt"/>
          <a:ea typeface="+mn-ea"/>
          <a:cs typeface="+mn-cs"/>
        </a:defRPr>
      </a:lvl2pPr>
      <a:lvl3pPr marL="587685" algn="l" defTabSz="587685" rtl="0" eaLnBrk="1" latinLnBrk="0" hangingPunct="1">
        <a:defRPr sz="1157" kern="1200">
          <a:solidFill>
            <a:schemeClr val="tx1"/>
          </a:solidFill>
          <a:latin typeface="+mn-lt"/>
          <a:ea typeface="+mn-ea"/>
          <a:cs typeface="+mn-cs"/>
        </a:defRPr>
      </a:lvl3pPr>
      <a:lvl4pPr marL="881527" algn="l" defTabSz="587685" rtl="0" eaLnBrk="1" latinLnBrk="0" hangingPunct="1">
        <a:defRPr sz="1157" kern="1200">
          <a:solidFill>
            <a:schemeClr val="tx1"/>
          </a:solidFill>
          <a:latin typeface="+mn-lt"/>
          <a:ea typeface="+mn-ea"/>
          <a:cs typeface="+mn-cs"/>
        </a:defRPr>
      </a:lvl4pPr>
      <a:lvl5pPr marL="1175370" algn="l" defTabSz="587685" rtl="0" eaLnBrk="1" latinLnBrk="0" hangingPunct="1">
        <a:defRPr sz="1157" kern="1200">
          <a:solidFill>
            <a:schemeClr val="tx1"/>
          </a:solidFill>
          <a:latin typeface="+mn-lt"/>
          <a:ea typeface="+mn-ea"/>
          <a:cs typeface="+mn-cs"/>
        </a:defRPr>
      </a:lvl5pPr>
      <a:lvl6pPr marL="1469212" algn="l" defTabSz="587685" rtl="0" eaLnBrk="1" latinLnBrk="0" hangingPunct="1">
        <a:defRPr sz="1157" kern="1200">
          <a:solidFill>
            <a:schemeClr val="tx1"/>
          </a:solidFill>
          <a:latin typeface="+mn-lt"/>
          <a:ea typeface="+mn-ea"/>
          <a:cs typeface="+mn-cs"/>
        </a:defRPr>
      </a:lvl6pPr>
      <a:lvl7pPr marL="1763055" algn="l" defTabSz="587685" rtl="0" eaLnBrk="1" latinLnBrk="0" hangingPunct="1">
        <a:defRPr sz="1157" kern="1200">
          <a:solidFill>
            <a:schemeClr val="tx1"/>
          </a:solidFill>
          <a:latin typeface="+mn-lt"/>
          <a:ea typeface="+mn-ea"/>
          <a:cs typeface="+mn-cs"/>
        </a:defRPr>
      </a:lvl7pPr>
      <a:lvl8pPr marL="2056897" algn="l" defTabSz="587685" rtl="0" eaLnBrk="1" latinLnBrk="0" hangingPunct="1">
        <a:defRPr sz="1157" kern="1200">
          <a:solidFill>
            <a:schemeClr val="tx1"/>
          </a:solidFill>
          <a:latin typeface="+mn-lt"/>
          <a:ea typeface="+mn-ea"/>
          <a:cs typeface="+mn-cs"/>
        </a:defRPr>
      </a:lvl8pPr>
      <a:lvl9pPr marL="2350740" algn="l" defTabSz="587685" rtl="0" eaLnBrk="1" latinLnBrk="0" hangingPunct="1">
        <a:defRPr sz="115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CBAB1B-B147-43C3-9CE4-F2623D6937F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7" name="Picture 6" descr="Background pattern&#10;&#10;Description automatically generated with low confidence">
            <a:extLst>
              <a:ext uri="{FF2B5EF4-FFF2-40B4-BE49-F238E27FC236}">
                <a16:creationId xmlns:a16="http://schemas.microsoft.com/office/drawing/2014/main" id="{D518E346-60DD-4E34-AC71-C68AAEF904D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-1"/>
            <a:ext cx="5876925" cy="5876925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102FE27-3865-45A9-BC33-A173EE12DA63}"/>
              </a:ext>
            </a:extLst>
          </p:cNvPr>
          <p:cNvSpPr txBox="1"/>
          <p:nvPr/>
        </p:nvSpPr>
        <p:spPr>
          <a:xfrm>
            <a:off x="348538" y="312893"/>
            <a:ext cx="52321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Insert text here…</a:t>
            </a:r>
          </a:p>
        </p:txBody>
      </p:sp>
    </p:spTree>
    <p:extLst>
      <p:ext uri="{BB962C8B-B14F-4D97-AF65-F5344CB8AC3E}">
        <p14:creationId xmlns:p14="http://schemas.microsoft.com/office/powerpoint/2010/main" val="42490079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65B6FA-7BD3-4190-A0ED-C49CDD65C7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6" name="Content Placeholder 5" descr="Text&#10;&#10;Description automatically generated">
            <a:extLst>
              <a:ext uri="{FF2B5EF4-FFF2-40B4-BE49-F238E27FC236}">
                <a16:creationId xmlns:a16="http://schemas.microsoft.com/office/drawing/2014/main" id="{4FE8EC92-98BB-4017-A202-4AEEC86967C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890" y="0"/>
            <a:ext cx="5876925" cy="5876925"/>
          </a:xfr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98FDE333-9D0D-41C3-B5AC-8ABB81BB57DE}"/>
              </a:ext>
            </a:extLst>
          </p:cNvPr>
          <p:cNvSpPr txBox="1"/>
          <p:nvPr/>
        </p:nvSpPr>
        <p:spPr>
          <a:xfrm>
            <a:off x="348538" y="312893"/>
            <a:ext cx="52321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b="1" dirty="0">
                <a:solidFill>
                  <a:srgbClr val="25224D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Insert text here…</a:t>
            </a:r>
          </a:p>
        </p:txBody>
      </p:sp>
    </p:spTree>
    <p:extLst>
      <p:ext uri="{BB962C8B-B14F-4D97-AF65-F5344CB8AC3E}">
        <p14:creationId xmlns:p14="http://schemas.microsoft.com/office/powerpoint/2010/main" val="6608147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44F7FF-52D8-41C2-83D1-D80A334A89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6" name="Content Placeholder 5" descr="A picture containing background pattern&#10;&#10;Description automatically generated">
            <a:extLst>
              <a:ext uri="{FF2B5EF4-FFF2-40B4-BE49-F238E27FC236}">
                <a16:creationId xmlns:a16="http://schemas.microsoft.com/office/drawing/2014/main" id="{0CA33C53-143D-4824-8438-35D6DFC2B2D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876925" cy="5876925"/>
          </a:xfr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838B82D5-E24B-4110-8081-FB2C0CA76F3A}"/>
              </a:ext>
            </a:extLst>
          </p:cNvPr>
          <p:cNvSpPr txBox="1"/>
          <p:nvPr/>
        </p:nvSpPr>
        <p:spPr>
          <a:xfrm>
            <a:off x="348538" y="312893"/>
            <a:ext cx="52321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Insert text here…</a:t>
            </a:r>
          </a:p>
        </p:txBody>
      </p:sp>
    </p:spTree>
    <p:extLst>
      <p:ext uri="{BB962C8B-B14F-4D97-AF65-F5344CB8AC3E}">
        <p14:creationId xmlns:p14="http://schemas.microsoft.com/office/powerpoint/2010/main" val="19781671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40FF3D-25B8-4A72-BB67-515E4C9757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6" name="Content Placeholder 5" descr="Text, letter&#10;&#10;Description automatically generated">
            <a:extLst>
              <a:ext uri="{FF2B5EF4-FFF2-40B4-BE49-F238E27FC236}">
                <a16:creationId xmlns:a16="http://schemas.microsoft.com/office/drawing/2014/main" id="{B1DB9003-4FCA-4F31-86F6-EB76F341DE5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876925" cy="5876925"/>
          </a:xfr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174E80B9-6AC3-4051-931D-D04DC574C6C9}"/>
              </a:ext>
            </a:extLst>
          </p:cNvPr>
          <p:cNvSpPr txBox="1"/>
          <p:nvPr/>
        </p:nvSpPr>
        <p:spPr>
          <a:xfrm>
            <a:off x="348538" y="312893"/>
            <a:ext cx="52321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b="1" dirty="0">
                <a:solidFill>
                  <a:srgbClr val="25224D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Insert text here…</a:t>
            </a:r>
          </a:p>
        </p:txBody>
      </p:sp>
    </p:spTree>
    <p:extLst>
      <p:ext uri="{BB962C8B-B14F-4D97-AF65-F5344CB8AC3E}">
        <p14:creationId xmlns:p14="http://schemas.microsoft.com/office/powerpoint/2010/main" val="18095826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99BB07-3B7B-487B-994F-72F470CA4E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8" name="Content Placeholder 7" descr="Graphical user interface, application, Teams&#10;&#10;Description automatically generated">
            <a:extLst>
              <a:ext uri="{FF2B5EF4-FFF2-40B4-BE49-F238E27FC236}">
                <a16:creationId xmlns:a16="http://schemas.microsoft.com/office/drawing/2014/main" id="{6B3069FF-3663-4865-B1CE-DACE1514A10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876925" cy="5876925"/>
          </a:xfr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87F531C3-FB69-49DB-BA8C-CBC8AD58DA96}"/>
              </a:ext>
            </a:extLst>
          </p:cNvPr>
          <p:cNvSpPr txBox="1"/>
          <p:nvPr/>
        </p:nvSpPr>
        <p:spPr>
          <a:xfrm>
            <a:off x="348538" y="312893"/>
            <a:ext cx="52321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b="1" dirty="0">
                <a:solidFill>
                  <a:srgbClr val="25224D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Insert text here…</a:t>
            </a:r>
          </a:p>
        </p:txBody>
      </p:sp>
    </p:spTree>
    <p:extLst>
      <p:ext uri="{BB962C8B-B14F-4D97-AF65-F5344CB8AC3E}">
        <p14:creationId xmlns:p14="http://schemas.microsoft.com/office/powerpoint/2010/main" val="16493723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CCACE3-9EEB-41C9-8EAB-1F37779ECC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6" name="Content Placeholder 5" descr="A group of people sitting on a couch&#10;&#10;Description automatically generated with low confidence">
            <a:extLst>
              <a:ext uri="{FF2B5EF4-FFF2-40B4-BE49-F238E27FC236}">
                <a16:creationId xmlns:a16="http://schemas.microsoft.com/office/drawing/2014/main" id="{10D89AEF-307E-456F-84F1-AD7C71602EB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876925" cy="5876925"/>
          </a:xfr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161114F0-F05A-4E4A-BEB1-388008CE56A4}"/>
              </a:ext>
            </a:extLst>
          </p:cNvPr>
          <p:cNvSpPr txBox="1"/>
          <p:nvPr/>
        </p:nvSpPr>
        <p:spPr>
          <a:xfrm>
            <a:off x="348538" y="312893"/>
            <a:ext cx="52321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Insert text here…</a:t>
            </a:r>
          </a:p>
        </p:txBody>
      </p:sp>
    </p:spTree>
    <p:extLst>
      <p:ext uri="{BB962C8B-B14F-4D97-AF65-F5344CB8AC3E}">
        <p14:creationId xmlns:p14="http://schemas.microsoft.com/office/powerpoint/2010/main" val="284010385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sisl xmlns:xsd="http://www.w3.org/2001/XMLSchema" xmlns:xsi="http://www.w3.org/2001/XMLSchema-instance" xmlns="http://www.boldonjames.com/2008/01/sie/internal/label" sislVersion="0" policy="973096ae-7329-4b3b-9368-47aeba6959e1" origin="userSelected"/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3A67FEC6A070D4CA473E3E271F68E49" ma:contentTypeVersion="20" ma:contentTypeDescription="Create a new document." ma:contentTypeScope="" ma:versionID="e917f3a96225166dd115c91d71c6d327">
  <xsd:schema xmlns:xsd="http://www.w3.org/2001/XMLSchema" xmlns:xs="http://www.w3.org/2001/XMLSchema" xmlns:p="http://schemas.microsoft.com/office/2006/metadata/properties" xmlns:ns1="http://schemas.microsoft.com/sharepoint/v3" xmlns:ns2="d00302b0-77dc-4dfe-ad75-53c3a275e635" xmlns:ns3="0ecb6709-0418-4778-b8e3-9d78ff36d520" targetNamespace="http://schemas.microsoft.com/office/2006/metadata/properties" ma:root="true" ma:fieldsID="4c07f9b0cb3c12b0bffceef1ebb3382c" ns1:_="" ns2:_="" ns3:_="">
    <xsd:import namespace="http://schemas.microsoft.com/sharepoint/v3"/>
    <xsd:import namespace="d00302b0-77dc-4dfe-ad75-53c3a275e635"/>
    <xsd:import namespace="0ecb6709-0418-4778-b8e3-9d78ff36d520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  <xsd:element ref="ns2:Signedoff" minOccurs="0"/>
                <xsd:element ref="ns2:_Flow_SignoffStatus" minOccurs="0"/>
                <xsd:element ref="ns1:_ip_UnifiedCompliancePolicyProperties" minOccurs="0"/>
                <xsd:element ref="ns1:_ip_UnifiedCompliancePolicyUIAction" minOccurs="0"/>
                <xsd:element ref="ns2:lcf76f155ced4ddcb4097134ff3c332f" minOccurs="0"/>
                <xsd:element ref="ns3:TaxCatchAll" minOccurs="0"/>
                <xsd:element ref="ns2:MediaServiceDateTaken" minOccurs="0"/>
                <xsd:element ref="ns2:MediaLengthInSeconds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19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20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00302b0-77dc-4dfe-ad75-53c3a275e63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Signedoff" ma:index="17" nillable="true" ma:displayName="Signed off " ma:default="0" ma:format="Dropdown" ma:internalName="Signedoff">
      <xsd:simpleType>
        <xsd:restriction base="dms:Boolean"/>
      </xsd:simpleType>
    </xsd:element>
    <xsd:element name="_Flow_SignoffStatus" ma:index="18" nillable="true" ma:displayName="Sign-off status" ma:internalName="Sign_x002d_off_x0020_status">
      <xsd:simpleType>
        <xsd:restriction base="dms:Text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f1db303c-1d0a-4523-bf11-6998614b3713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24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25" nillable="true" ma:displayName="MediaLengthInSeconds" ma:hidden="true" ma:internalName="MediaLengthInSeconds" ma:readOnly="true">
      <xsd:simpleType>
        <xsd:restriction base="dms:Unknown"/>
      </xsd:simpleType>
    </xsd:element>
    <xsd:element name="MediaServiceLocation" ma:index="26" nillable="true" ma:displayName="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ecb6709-0418-4778-b8e3-9d78ff36d520" elementFormDefault="qualified">
    <xsd:import namespace="http://schemas.microsoft.com/office/2006/documentManagement/types"/>
    <xsd:import namespace="http://schemas.microsoft.com/office/infopath/2007/PartnerControls"/>
    <xsd:element name="SharedWithUsers" ma:index="15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6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f33ae1c3-90ea-42f4-8b13-a6393cdfb49a}" ma:internalName="TaxCatchAll" ma:showField="CatchAllData" ma:web="0ecb6709-0418-4778-b8e3-9d78ff36d520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4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lcf76f155ced4ddcb4097134ff3c332f xmlns="d00302b0-77dc-4dfe-ad75-53c3a275e635">
      <Terms xmlns="http://schemas.microsoft.com/office/infopath/2007/PartnerControls"/>
    </lcf76f155ced4ddcb4097134ff3c332f>
    <TaxCatchAll xmlns="0ecb6709-0418-4778-b8e3-9d78ff36d520" xsi:nil="true"/>
    <Signedoff xmlns="d00302b0-77dc-4dfe-ad75-53c3a275e635">false</Signedoff>
    <_ip_UnifiedCompliancePolicyProperties xmlns="http://schemas.microsoft.com/sharepoint/v3" xsi:nil="true"/>
    <_Flow_SignoffStatus xmlns="d00302b0-77dc-4dfe-ad75-53c3a275e635" xsi:nil="true"/>
  </documentManagement>
</p:properties>
</file>

<file path=customXml/itemProps1.xml><?xml version="1.0" encoding="utf-8"?>
<ds:datastoreItem xmlns:ds="http://schemas.openxmlformats.org/officeDocument/2006/customXml" ds:itemID="{3C8663F3-5BE7-4999-8E2E-02411B2F008D}">
  <ds:schemaRefs>
    <ds:schemaRef ds:uri="http://www.w3.org/2001/XMLSchema"/>
    <ds:schemaRef ds:uri="http://www.boldonjames.com/2008/01/sie/internal/label"/>
  </ds:schemaRefs>
</ds:datastoreItem>
</file>

<file path=customXml/itemProps2.xml><?xml version="1.0" encoding="utf-8"?>
<ds:datastoreItem xmlns:ds="http://schemas.openxmlformats.org/officeDocument/2006/customXml" ds:itemID="{B806C1B7-F487-418E-A811-34CB4380B476}"/>
</file>

<file path=customXml/itemProps3.xml><?xml version="1.0" encoding="utf-8"?>
<ds:datastoreItem xmlns:ds="http://schemas.openxmlformats.org/officeDocument/2006/customXml" ds:itemID="{5944069C-C19E-406C-89BB-6E9A0041C870}"/>
</file>

<file path=customXml/itemProps4.xml><?xml version="1.0" encoding="utf-8"?>
<ds:datastoreItem xmlns:ds="http://schemas.openxmlformats.org/officeDocument/2006/customXml" ds:itemID="{FC181009-C063-478F-88A7-ABE8C91CDEAC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43</TotalTime>
  <Words>30</Words>
  <Application>Microsoft Office PowerPoint</Application>
  <PresentationFormat>Custom</PresentationFormat>
  <Paragraphs>12</Paragraphs>
  <Slides>6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Verdana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Aiysha Ullah</dc:creator>
  <cp:lastModifiedBy>Aiysha Ullah</cp:lastModifiedBy>
  <cp:revision>4</cp:revision>
  <dcterms:created xsi:type="dcterms:W3CDTF">2022-11-10T15:08:43Z</dcterms:created>
  <dcterms:modified xsi:type="dcterms:W3CDTF">2022-11-10T15:52:23Z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docIndexRef">
    <vt:lpwstr>d9c602f0-5439-4ea2-8cfe-1373d81a839b</vt:lpwstr>
  </property>
  <property fmtid="{D5CDD505-2E9C-101B-9397-08002B2CF9AE}" pid="3" name="bjClsUserRVM">
    <vt:lpwstr>[]</vt:lpwstr>
  </property>
  <property fmtid="{D5CDD505-2E9C-101B-9397-08002B2CF9AE}" pid="4" name="bjSaver">
    <vt:lpwstr>V/y0C3vymeAK/mX2hkre0lS2vrLSR/Ah</vt:lpwstr>
  </property>
  <property fmtid="{D5CDD505-2E9C-101B-9397-08002B2CF9AE}" pid="5" name="bjDocumentSecurityLabel">
    <vt:lpwstr>This item has no classification</vt:lpwstr>
  </property>
  <property fmtid="{D5CDD505-2E9C-101B-9397-08002B2CF9AE}" pid="6" name="ContentTypeId">
    <vt:lpwstr>0x01010073A67FEC6A070D4CA473E3E271F68E49</vt:lpwstr>
  </property>
</Properties>
</file>