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4"/>
  </p:sldMasterIdLst>
  <p:notesMasterIdLst>
    <p:notesMasterId r:id="rId6"/>
  </p:notesMasterIdLst>
  <p:sldIdLst>
    <p:sldId id="985" r:id="rId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7D6CF4-D365-4DC3-991A-A8C8ABC0AF52}" v="2" dt="2020-02-20T14:33:01.7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3263" autoAdjust="0"/>
  </p:normalViewPr>
  <p:slideViewPr>
    <p:cSldViewPr snapToGrid="0">
      <p:cViewPr varScale="1">
        <p:scale>
          <a:sx n="158" d="100"/>
          <a:sy n="158" d="100"/>
        </p:scale>
        <p:origin x="27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. Richard Dobson" userId="4a58fbba-1214-4a22-bcc0-cd7079b856ce" providerId="ADAL" clId="{557D6CF4-D365-4DC3-991A-A8C8ABC0AF52}"/>
    <pc:docChg chg="modSld">
      <pc:chgData name="Dr. Richard Dobson" userId="4a58fbba-1214-4a22-bcc0-cd7079b856ce" providerId="ADAL" clId="{557D6CF4-D365-4DC3-991A-A8C8ABC0AF52}" dt="2020-02-20T14:33:01.788" v="1"/>
      <pc:docMkLst>
        <pc:docMk/>
      </pc:docMkLst>
      <pc:sldChg chg="modSp">
        <pc:chgData name="Dr. Richard Dobson" userId="4a58fbba-1214-4a22-bcc0-cd7079b856ce" providerId="ADAL" clId="{557D6CF4-D365-4DC3-991A-A8C8ABC0AF52}" dt="2020-02-20T14:33:01.788" v="1"/>
        <pc:sldMkLst>
          <pc:docMk/>
          <pc:sldMk cId="909501197" sldId="985"/>
        </pc:sldMkLst>
        <pc:graphicFrameChg chg="mod">
          <ac:chgData name="Dr. Richard Dobson" userId="4a58fbba-1214-4a22-bcc0-cd7079b856ce" providerId="ADAL" clId="{557D6CF4-D365-4DC3-991A-A8C8ABC0AF52}" dt="2020-02-20T14:33:01.788" v="1"/>
          <ac:graphicFrameMkLst>
            <pc:docMk/>
            <pc:sldMk cId="909501197" sldId="985"/>
            <ac:graphicFrameMk id="9" creationId="{E5AE1DE7-8DE9-4B41-97D5-4A73BA85D156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E4E20F-AD29-404F-A47B-2B0A6B4F10AF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38BFE-EF0D-464D-87E2-ECE6655B0B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495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3010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onten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523CA-B525-43EA-A78D-7167DA564D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2440" y="453551"/>
            <a:ext cx="5627146" cy="461665"/>
          </a:xfrm>
        </p:spPr>
        <p:txBody>
          <a:bodyPr wrap="square" anchor="t" anchorCtr="0">
            <a:spAutoFit/>
          </a:bodyPr>
          <a:lstStyle>
            <a:lvl1pPr>
              <a:lnSpc>
                <a:spcPct val="100000"/>
              </a:lnSpc>
              <a:defRPr sz="2400" b="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Insert title here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10477-A206-4F73-9E62-4E60C8332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0" y="1684933"/>
            <a:ext cx="10515600" cy="1354217"/>
          </a:xfrm>
        </p:spPr>
        <p:txBody>
          <a:bodyPr/>
          <a:lstStyle>
            <a:lvl3pPr marL="1143000" indent="-228600">
              <a:buSzPct val="90000"/>
              <a:buFont typeface="Courier New" panose="02070309020205020404" pitchFamily="49" charset="0"/>
              <a:buChar char="o"/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4176B4-BA86-4741-B841-2986BBBC6D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5106" y="-7032"/>
            <a:ext cx="2811602" cy="140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660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968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989EBC-205C-4B8F-99A1-D987F2D9BD5E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Open Data Triage Canvas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E5AE1DE7-8DE9-4B41-97D5-4A73BA85D1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159677"/>
              </p:ext>
            </p:extLst>
          </p:nvPr>
        </p:nvGraphicFramePr>
        <p:xfrm>
          <a:off x="234948" y="1266079"/>
          <a:ext cx="11700376" cy="53074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6336">
                  <a:extLst>
                    <a:ext uri="{9D8B030D-6E8A-4147-A177-3AD203B41FA5}">
                      <a16:colId xmlns:a16="http://schemas.microsoft.com/office/drawing/2014/main" val="1525353738"/>
                    </a:ext>
                  </a:extLst>
                </a:gridCol>
                <a:gridCol w="2365706">
                  <a:extLst>
                    <a:ext uri="{9D8B030D-6E8A-4147-A177-3AD203B41FA5}">
                      <a16:colId xmlns:a16="http://schemas.microsoft.com/office/drawing/2014/main" val="219940353"/>
                    </a:ext>
                  </a:extLst>
                </a:gridCol>
                <a:gridCol w="4159167">
                  <a:extLst>
                    <a:ext uri="{9D8B030D-6E8A-4147-A177-3AD203B41FA5}">
                      <a16:colId xmlns:a16="http://schemas.microsoft.com/office/drawing/2014/main" val="4119376502"/>
                    </a:ext>
                  </a:extLst>
                </a:gridCol>
                <a:gridCol w="4159167">
                  <a:extLst>
                    <a:ext uri="{9D8B030D-6E8A-4147-A177-3AD203B41FA5}">
                      <a16:colId xmlns:a16="http://schemas.microsoft.com/office/drawing/2014/main" val="2672012536"/>
                    </a:ext>
                  </a:extLst>
                </a:gridCol>
              </a:tblGrid>
              <a:tr h="393514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Identify Issues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Mitigate Issues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818553"/>
                  </a:ext>
                </a:extLst>
              </a:tr>
              <a:tr h="393514"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Data Modification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Openness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4814330"/>
                  </a:ext>
                </a:extLst>
              </a:tr>
              <a:tr h="9040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Privacy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7360853"/>
                  </a:ext>
                </a:extLst>
              </a:tr>
              <a:tr h="9040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Security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2097835"/>
                  </a:ext>
                </a:extLst>
              </a:tr>
              <a:tr h="9040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Negative consumer Impact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3926712"/>
                  </a:ext>
                </a:extLst>
              </a:tr>
              <a:tr h="9040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Commercial Interest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0532888"/>
                  </a:ext>
                </a:extLst>
              </a:tr>
              <a:tr h="9040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Legislation and Regulation</a:t>
                      </a:r>
                      <a:endParaRPr lang="en-GB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9153969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7B090D5-E87A-40E2-B131-2495D0FE02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340494"/>
              </p:ext>
            </p:extLst>
          </p:nvPr>
        </p:nvGraphicFramePr>
        <p:xfrm>
          <a:off x="3672416" y="2125887"/>
          <a:ext cx="1331384" cy="435729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31384">
                  <a:extLst>
                    <a:ext uri="{9D8B030D-6E8A-4147-A177-3AD203B41FA5}">
                      <a16:colId xmlns:a16="http://schemas.microsoft.com/office/drawing/2014/main" val="2512375463"/>
                    </a:ext>
                  </a:extLst>
                </a:gridCol>
              </a:tblGrid>
              <a:tr h="435729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effectLst/>
                        </a:rPr>
                        <a:t>Anonymisation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3444" marR="23444" marT="23444" marB="23444" anchor="ctr"/>
                </a:tc>
                <a:extLst>
                  <a:ext uri="{0D108BD9-81ED-4DB2-BD59-A6C34878D82A}">
                    <a16:rowId xmlns:a16="http://schemas.microsoft.com/office/drawing/2014/main" val="2165000891"/>
                  </a:ext>
                </a:extLst>
              </a:tr>
              <a:tr h="4357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Pseudonymisation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3444" marR="23444" marT="23444" marB="23444" anchor="ctr"/>
                </a:tc>
                <a:extLst>
                  <a:ext uri="{0D108BD9-81ED-4DB2-BD59-A6C34878D82A}">
                    <a16:rowId xmlns:a16="http://schemas.microsoft.com/office/drawing/2014/main" val="966837893"/>
                  </a:ext>
                </a:extLst>
              </a:tr>
              <a:tr h="4357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Noise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3444" marR="23444" marT="23444" marB="23444" anchor="ctr"/>
                </a:tc>
                <a:extLst>
                  <a:ext uri="{0D108BD9-81ED-4DB2-BD59-A6C34878D82A}">
                    <a16:rowId xmlns:a16="http://schemas.microsoft.com/office/drawing/2014/main" val="292629061"/>
                  </a:ext>
                </a:extLst>
              </a:tr>
              <a:tr h="4357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Delay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3444" marR="23444" marT="23444" marB="23444" anchor="ctr"/>
                </a:tc>
                <a:extLst>
                  <a:ext uri="{0D108BD9-81ED-4DB2-BD59-A6C34878D82A}">
                    <a16:rowId xmlns:a16="http://schemas.microsoft.com/office/drawing/2014/main" val="3728689994"/>
                  </a:ext>
                </a:extLst>
              </a:tr>
              <a:tr h="4357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Differential Privacy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3444" marR="23444" marT="23444" marB="23444" anchor="ctr"/>
                </a:tc>
                <a:extLst>
                  <a:ext uri="{0D108BD9-81ED-4DB2-BD59-A6C34878D82A}">
                    <a16:rowId xmlns:a16="http://schemas.microsoft.com/office/drawing/2014/main" val="4111997347"/>
                  </a:ext>
                </a:extLst>
              </a:tr>
              <a:tr h="4357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Redaction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3444" marR="23444" marT="23444" marB="23444" anchor="ctr"/>
                </a:tc>
                <a:extLst>
                  <a:ext uri="{0D108BD9-81ED-4DB2-BD59-A6C34878D82A}">
                    <a16:rowId xmlns:a16="http://schemas.microsoft.com/office/drawing/2014/main" val="3618387602"/>
                  </a:ext>
                </a:extLst>
              </a:tr>
              <a:tr h="4357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Aggregation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3444" marR="23444" marT="23444" marB="23444" anchor="ctr"/>
                </a:tc>
                <a:extLst>
                  <a:ext uri="{0D108BD9-81ED-4DB2-BD59-A6C34878D82A}">
                    <a16:rowId xmlns:a16="http://schemas.microsoft.com/office/drawing/2014/main" val="1579360903"/>
                  </a:ext>
                </a:extLst>
              </a:tr>
              <a:tr h="4357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Shift / Rotate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3444" marR="23444" marT="23444" marB="23444" anchor="ctr"/>
                </a:tc>
                <a:extLst>
                  <a:ext uri="{0D108BD9-81ED-4DB2-BD59-A6C34878D82A}">
                    <a16:rowId xmlns:a16="http://schemas.microsoft.com/office/drawing/2014/main" val="2945810618"/>
                  </a:ext>
                </a:extLst>
              </a:tr>
              <a:tr h="4357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Randomisation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3444" marR="23444" marT="23444" marB="23444" anchor="ctr"/>
                </a:tc>
                <a:extLst>
                  <a:ext uri="{0D108BD9-81ED-4DB2-BD59-A6C34878D82A}">
                    <a16:rowId xmlns:a16="http://schemas.microsoft.com/office/drawing/2014/main" val="282638860"/>
                  </a:ext>
                </a:extLst>
              </a:tr>
              <a:tr h="4357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Normalisation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3444" marR="23444" marT="23444" marB="23444" anchor="ctr"/>
                </a:tc>
                <a:extLst>
                  <a:ext uri="{0D108BD9-81ED-4DB2-BD59-A6C34878D82A}">
                    <a16:rowId xmlns:a16="http://schemas.microsoft.com/office/drawing/2014/main" val="265285132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75A2C0E-68E5-4F69-8C50-583F5A1EC2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722879"/>
              </p:ext>
            </p:extLst>
          </p:nvPr>
        </p:nvGraphicFramePr>
        <p:xfrm>
          <a:off x="7867046" y="2125887"/>
          <a:ext cx="612322" cy="438538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12322">
                  <a:extLst>
                    <a:ext uri="{9D8B030D-6E8A-4147-A177-3AD203B41FA5}">
                      <a16:colId xmlns:a16="http://schemas.microsoft.com/office/drawing/2014/main" val="2512375463"/>
                    </a:ext>
                  </a:extLst>
                </a:gridCol>
              </a:tblGrid>
              <a:tr h="1096347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Open</a:t>
                      </a:r>
                    </a:p>
                  </a:txBody>
                  <a:tcPr marL="23444" marR="23444" marT="23444" marB="23444" anchor="ctr"/>
                </a:tc>
                <a:extLst>
                  <a:ext uri="{0D108BD9-81ED-4DB2-BD59-A6C34878D82A}">
                    <a16:rowId xmlns:a16="http://schemas.microsoft.com/office/drawing/2014/main" val="2165000891"/>
                  </a:ext>
                </a:extLst>
              </a:tr>
              <a:tr h="109634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</a:t>
                      </a:r>
                    </a:p>
                  </a:txBody>
                  <a:tcPr marL="23444" marR="23444" marT="23444" marB="23444" anchor="ctr"/>
                </a:tc>
                <a:extLst>
                  <a:ext uri="{0D108BD9-81ED-4DB2-BD59-A6C34878D82A}">
                    <a16:rowId xmlns:a16="http://schemas.microsoft.com/office/drawing/2014/main" val="966837893"/>
                  </a:ext>
                </a:extLst>
              </a:tr>
              <a:tr h="109634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Shared</a:t>
                      </a:r>
                    </a:p>
                  </a:txBody>
                  <a:tcPr marL="23444" marR="23444" marT="23444" marB="23444" anchor="ctr"/>
                </a:tc>
                <a:extLst>
                  <a:ext uri="{0D108BD9-81ED-4DB2-BD59-A6C34878D82A}">
                    <a16:rowId xmlns:a16="http://schemas.microsoft.com/office/drawing/2014/main" val="292629061"/>
                  </a:ext>
                </a:extLst>
              </a:tr>
              <a:tr h="109634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Closed</a:t>
                      </a:r>
                    </a:p>
                  </a:txBody>
                  <a:tcPr marL="23444" marR="23444" marT="23444" marB="23444" anchor="ctr"/>
                </a:tc>
                <a:extLst>
                  <a:ext uri="{0D108BD9-81ED-4DB2-BD59-A6C34878D82A}">
                    <a16:rowId xmlns:a16="http://schemas.microsoft.com/office/drawing/2014/main" val="37286899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50119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pen Data Triage Canvas" id="{282D6D6E-4F26-402F-8840-6CD4B5915865}" vid="{7B6FDE8E-DB79-4B08-BBCD-79980728246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EBC70937DF88469C203B4664F466BE" ma:contentTypeVersion="12" ma:contentTypeDescription="Create a new document." ma:contentTypeScope="" ma:versionID="3fefbdfe5356066b29078d9a494b26a8">
  <xsd:schema xmlns:xsd="http://www.w3.org/2001/XMLSchema" xmlns:xs="http://www.w3.org/2001/XMLSchema" xmlns:p="http://schemas.microsoft.com/office/2006/metadata/properties" xmlns:ns3="8c490cec-b458-4e4b-98b4-0a1c511f95b4" xmlns:ns4="f558c178-babb-4149-a17a-67315daef13c" targetNamespace="http://schemas.microsoft.com/office/2006/metadata/properties" ma:root="true" ma:fieldsID="9c07db60630f8d02e7d552a63f66b4f4" ns3:_="" ns4:_="">
    <xsd:import namespace="8c490cec-b458-4e4b-98b4-0a1c511f95b4"/>
    <xsd:import namespace="f558c178-babb-4149-a17a-67315daef13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490cec-b458-4e4b-98b4-0a1c511f95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58c178-babb-4149-a17a-67315daef13c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E69F784-F5B0-4C72-8AC8-15D4FAF184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490cec-b458-4e4b-98b4-0a1c511f95b4"/>
    <ds:schemaRef ds:uri="f558c178-babb-4149-a17a-67315daef1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C51A8D2-470A-4182-A151-0D88842962E4}">
  <ds:schemaRefs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8c490cec-b458-4e4b-98b4-0a1c511f95b4"/>
    <ds:schemaRef ds:uri="http://purl.org/dc/elements/1.1/"/>
    <ds:schemaRef ds:uri="http://schemas.microsoft.com/office/2006/documentManagement/types"/>
    <ds:schemaRef ds:uri="f558c178-babb-4149-a17a-67315daef13c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1DB50BC-1CF0-4690-89CF-8855B182D97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Open Data Triage Canvas</Template>
  <TotalTime>2</TotalTime>
  <Words>38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Segoe UI Semibold</vt:lpstr>
      <vt:lpstr>Times New Roman</vt:lpstr>
      <vt:lpstr>Custom Design</vt:lpstr>
      <vt:lpstr>Open Data Triage Canvas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Data Triage Canvas</dc:title>
  <dc:creator>Dr. Richard Dobson</dc:creator>
  <cp:lastModifiedBy>Dr. Richard Dobson</cp:lastModifiedBy>
  <cp:revision>2</cp:revision>
  <cp:lastPrinted>2020-01-22T11:40:51Z</cp:lastPrinted>
  <dcterms:created xsi:type="dcterms:W3CDTF">2020-02-20T14:19:31Z</dcterms:created>
  <dcterms:modified xsi:type="dcterms:W3CDTF">2020-02-20T14:33:10Z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0x010100B0EBC70937DF88469C203B4664F466BE</vt:lpwstr>
  </property>
  <property fmtid="{D5CDD505-2E9C-101B-9397-08002B2CF9AE}" pid="3" name="MSIP_Label_cdea0546-b48f-44ab-82aa-59989f5d85cf_Enabled">
    <vt:lpwstr>True</vt:lpwstr>
  </property>
  <property fmtid="{D5CDD505-2E9C-101B-9397-08002B2CF9AE}" pid="4" name="MSIP_Label_cdea0546-b48f-44ab-82aa-59989f5d85cf_SiteId">
    <vt:lpwstr>532a5fd0-268c-48ff-b181-14740d5d430b</vt:lpwstr>
  </property>
  <property fmtid="{D5CDD505-2E9C-101B-9397-08002B2CF9AE}" pid="5" name="MSIP_Label_cdea0546-b48f-44ab-82aa-59989f5d85cf_Owner">
    <vt:lpwstr>Richard.Dobson@es.catapult.org.uk</vt:lpwstr>
  </property>
  <property fmtid="{D5CDD505-2E9C-101B-9397-08002B2CF9AE}" pid="6" name="MSIP_Label_cdea0546-b48f-44ab-82aa-59989f5d85cf_SetDate">
    <vt:lpwstr>2019-12-02T12:41:13.5308962Z</vt:lpwstr>
  </property>
  <property fmtid="{D5CDD505-2E9C-101B-9397-08002B2CF9AE}" pid="7" name="MSIP_Label_cdea0546-b48f-44ab-82aa-59989f5d85cf_Name">
    <vt:lpwstr>Open</vt:lpwstr>
  </property>
  <property fmtid="{D5CDD505-2E9C-101B-9397-08002B2CF9AE}" pid="8" name="MSIP_Label_cdea0546-b48f-44ab-82aa-59989f5d85cf_Application">
    <vt:lpwstr>Microsoft Azure Information Protection</vt:lpwstr>
  </property>
  <property fmtid="{D5CDD505-2E9C-101B-9397-08002B2CF9AE}" pid="9" name="MSIP_Label_cdea0546-b48f-44ab-82aa-59989f5d85cf_ActionId">
    <vt:lpwstr>e99fcf64-432b-48f6-9fcd-9063055e5324</vt:lpwstr>
  </property>
  <property fmtid="{D5CDD505-2E9C-101B-9397-08002B2CF9AE}" pid="10" name="MSIP_Label_cdea0546-b48f-44ab-82aa-59989f5d85cf_Extended_MSFT_Method">
    <vt:lpwstr>Manual</vt:lpwstr>
  </property>
  <property fmtid="{D5CDD505-2E9C-101B-9397-08002B2CF9AE}" pid="11" name="Sensitivity">
    <vt:lpwstr>Open</vt:lpwstr>
  </property>
</Properties>
</file>